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Bellota Text" panose="020B0604020202020204" charset="0"/>
      <p:regular r:id="rId15"/>
      <p:bold r:id="rId16"/>
      <p:italic r:id="rId17"/>
      <p:boldItalic r:id="rId18"/>
    </p:embeddedFon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Sora SemiBo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3399"/>
    <a:srgbClr val="0000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E5A5C5-CA09-4965-A251-4DEB0C7CD5D1}">
  <a:tblStyle styleId="{C2E5A5C5-CA09-4965-A251-4DEB0C7CD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468109-934B-4A02-AF6C-6759AED46B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311" autoAdjust="0"/>
  </p:normalViewPr>
  <p:slideViewPr>
    <p:cSldViewPr snapToGrid="0">
      <p:cViewPr varScale="1">
        <p:scale>
          <a:sx n="106" d="100"/>
          <a:sy n="106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3e4a8034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3e4a8034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200" y="-176797"/>
            <a:ext cx="9269251" cy="5858774"/>
            <a:chOff x="-76200" y="-176797"/>
            <a:chExt cx="9269251" cy="585877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6200" y="-76200"/>
              <a:ext cx="9269251" cy="5758177"/>
              <a:chOff x="-76200" y="-76200"/>
              <a:chExt cx="9269251" cy="5758177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-76200" y="-76200"/>
                <a:ext cx="9269251" cy="5758177"/>
                <a:chOff x="-76200" y="-76200"/>
                <a:chExt cx="9269251" cy="5758177"/>
              </a:xfrm>
            </p:grpSpPr>
            <p:pic>
              <p:nvPicPr>
                <p:cNvPr id="12" name="Google Shape;12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11190" t="-6147" b="9491"/>
                <a:stretch/>
              </p:blipFill>
              <p:spPr>
                <a:xfrm rot="5400000" flipH="1">
                  <a:off x="7314126" y="136250"/>
                  <a:ext cx="2015175" cy="1742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Google Shape;13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11190" t="-6147" b="41636"/>
                <a:stretch/>
              </p:blipFill>
              <p:spPr>
                <a:xfrm flipH="1">
                  <a:off x="3431987" y="4157455"/>
                  <a:ext cx="2641313" cy="15245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Google Shape;14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47537" t="5549" r="18378" b="-9272"/>
                <a:stretch/>
              </p:blipFill>
              <p:spPr>
                <a:xfrm>
                  <a:off x="-76200" y="-76200"/>
                  <a:ext cx="785377" cy="1899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11" y="10613"/>
                <a:ext cx="1734052" cy="4985724"/>
                <a:chOff x="11" y="10613"/>
                <a:chExt cx="1734052" cy="4985724"/>
              </a:xfrm>
            </p:grpSpPr>
            <p:pic>
              <p:nvPicPr>
                <p:cNvPr id="16" name="Google Shape;16;p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34007" t="44265" r="31621" b="19127"/>
                <a:stretch/>
              </p:blipFill>
              <p:spPr>
                <a:xfrm>
                  <a:off x="1209388" y="10613"/>
                  <a:ext cx="524675" cy="5664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Google Shape;17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14996" b="14989"/>
                <a:stretch/>
              </p:blipFill>
              <p:spPr>
                <a:xfrm>
                  <a:off x="11" y="4429838"/>
                  <a:ext cx="767529" cy="566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Google Shape;18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5054" t="40673" r="29458" b="29647"/>
                <a:stretch/>
              </p:blipFill>
              <p:spPr>
                <a:xfrm>
                  <a:off x="214745" y="264610"/>
                  <a:ext cx="524650" cy="444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" name="Google Shape;19;p2"/>
              <p:cNvGrpSpPr/>
              <p:nvPr/>
            </p:nvGrpSpPr>
            <p:grpSpPr>
              <a:xfrm>
                <a:off x="0" y="475"/>
                <a:ext cx="9144003" cy="5143500"/>
                <a:chOff x="0" y="475"/>
                <a:chExt cx="9144003" cy="5143500"/>
              </a:xfrm>
            </p:grpSpPr>
            <p:pic>
              <p:nvPicPr>
                <p:cNvPr id="20" name="Google Shape;20;p2"/>
                <p:cNvPicPr preferRelativeResize="0"/>
                <p:nvPr/>
              </p:nvPicPr>
              <p:blipFill rotWithShape="1">
                <a:blip r:embed="rId6">
                  <a:alphaModFix amt="50000"/>
                </a:blip>
                <a:srcRect l="45905" t="39465" r="24108" b="26568"/>
                <a:stretch/>
              </p:blipFill>
              <p:spPr>
                <a:xfrm>
                  <a:off x="0" y="475"/>
                  <a:ext cx="9144003" cy="5143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oogle Shape;21;p2"/>
                <p:cNvPicPr preferRelativeResize="0"/>
                <p:nvPr/>
              </p:nvPicPr>
              <p:blipFill rotWithShape="1">
                <a:blip r:embed="rId7">
                  <a:alphaModFix amt="50000"/>
                </a:blip>
                <a:srcRect l="34447" t="10169" r="25765" b="62291"/>
                <a:stretch/>
              </p:blipFill>
              <p:spPr>
                <a:xfrm>
                  <a:off x="0" y="2727275"/>
                  <a:ext cx="4281027" cy="24162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2" name="Google Shape;22;p2"/>
            <p:cNvPicPr preferRelativeResize="0"/>
            <p:nvPr/>
          </p:nvPicPr>
          <p:blipFill rotWithShape="1">
            <a:blip r:embed="rId2">
              <a:alphaModFix amt="70000"/>
            </a:blip>
            <a:srcRect t="23608" b="-9268"/>
            <a:stretch/>
          </p:blipFill>
          <p:spPr>
            <a:xfrm>
              <a:off x="2743825" y="-176797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/>
            </a:blip>
            <a:srcRect t="14996" b="14989"/>
            <a:stretch/>
          </p:blipFill>
          <p:spPr>
            <a:xfrm>
              <a:off x="4207271" y="123877"/>
              <a:ext cx="1126300" cy="831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 rotWithShape="1">
            <a:blip r:embed="rId4">
              <a:alphaModFix/>
            </a:blip>
            <a:srcRect t="14996" b="14989"/>
            <a:stretch/>
          </p:blipFill>
          <p:spPr>
            <a:xfrm>
              <a:off x="1492096" y="4188377"/>
              <a:ext cx="1126300" cy="83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09175" y="1243950"/>
            <a:ext cx="4860600" cy="21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09175" y="3423750"/>
            <a:ext cx="486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1"/>
          <p:cNvGrpSpPr/>
          <p:nvPr/>
        </p:nvGrpSpPr>
        <p:grpSpPr>
          <a:xfrm>
            <a:off x="0" y="-176797"/>
            <a:ext cx="9290700" cy="5320299"/>
            <a:chOff x="0" y="-176797"/>
            <a:chExt cx="9290700" cy="5320299"/>
          </a:xfrm>
        </p:grpSpPr>
        <p:grpSp>
          <p:nvGrpSpPr>
            <p:cNvPr id="291" name="Google Shape;291;p21"/>
            <p:cNvGrpSpPr/>
            <p:nvPr/>
          </p:nvGrpSpPr>
          <p:grpSpPr>
            <a:xfrm>
              <a:off x="0" y="0"/>
              <a:ext cx="9144001" cy="5143502"/>
              <a:chOff x="0" y="0"/>
              <a:chExt cx="9144001" cy="5143502"/>
            </a:xfrm>
          </p:grpSpPr>
          <p:pic>
            <p:nvPicPr>
              <p:cNvPr id="292" name="Google Shape;292;p21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35017" t="18915" r="34324" b="57899"/>
              <a:stretch/>
            </p:blipFill>
            <p:spPr>
              <a:xfrm>
                <a:off x="0" y="3109300"/>
                <a:ext cx="3298775" cy="2034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1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30270" t="6641" r="56805" b="72949"/>
              <a:stretch/>
            </p:blipFill>
            <p:spPr>
              <a:xfrm>
                <a:off x="6502675" y="0"/>
                <a:ext cx="2641326" cy="2071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4" name="Google Shape;294;p21"/>
            <p:cNvPicPr preferRelativeResize="0"/>
            <p:nvPr/>
          </p:nvPicPr>
          <p:blipFill rotWithShape="1">
            <a:blip r:embed="rId4">
              <a:alphaModFix/>
            </a:blip>
            <a:srcRect l="8853" t="14996" r="8862" b="14989"/>
            <a:stretch/>
          </p:blipFill>
          <p:spPr>
            <a:xfrm flipH="1">
              <a:off x="8217201" y="0"/>
              <a:ext cx="926800" cy="831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21"/>
            <p:cNvGrpSpPr/>
            <p:nvPr/>
          </p:nvGrpSpPr>
          <p:grpSpPr>
            <a:xfrm>
              <a:off x="0" y="-176797"/>
              <a:ext cx="9290700" cy="5320297"/>
              <a:chOff x="0" y="-176797"/>
              <a:chExt cx="9290700" cy="5320297"/>
            </a:xfrm>
          </p:grpSpPr>
          <p:pic>
            <p:nvPicPr>
              <p:cNvPr id="296" name="Google Shape;296;p21"/>
              <p:cNvPicPr preferRelativeResize="0"/>
              <p:nvPr/>
            </p:nvPicPr>
            <p:blipFill rotWithShape="1">
              <a:blip r:embed="rId5">
                <a:alphaModFix amt="70000"/>
              </a:blip>
              <a:srcRect l="18620" r="6299" b="21838"/>
              <a:stretch/>
            </p:blipFill>
            <p:spPr>
              <a:xfrm flipH="1">
                <a:off x="7057750" y="3296400"/>
                <a:ext cx="2232950" cy="1847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1"/>
              <p:cNvPicPr preferRelativeResize="0"/>
              <p:nvPr/>
            </p:nvPicPr>
            <p:blipFill rotWithShape="1">
              <a:blip r:embed="rId5">
                <a:alphaModFix amt="70000"/>
              </a:blip>
              <a:srcRect t="23608" b="-9268"/>
              <a:stretch/>
            </p:blipFill>
            <p:spPr>
              <a:xfrm>
                <a:off x="0" y="-176797"/>
                <a:ext cx="2304175" cy="1568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1"/>
          </p:nvPr>
        </p:nvSpPr>
        <p:spPr>
          <a:xfrm>
            <a:off x="4278700" y="2592450"/>
            <a:ext cx="2640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2"/>
          </p:nvPr>
        </p:nvSpPr>
        <p:spPr>
          <a:xfrm>
            <a:off x="720000" y="2592450"/>
            <a:ext cx="2640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ubTitle" idx="3"/>
          </p:nvPr>
        </p:nvSpPr>
        <p:spPr>
          <a:xfrm>
            <a:off x="720000" y="1868250"/>
            <a:ext cx="2640000" cy="8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4"/>
          </p:nvPr>
        </p:nvSpPr>
        <p:spPr>
          <a:xfrm>
            <a:off x="4278715" y="1868250"/>
            <a:ext cx="2640000" cy="8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4"/>
          <p:cNvGrpSpPr/>
          <p:nvPr/>
        </p:nvGrpSpPr>
        <p:grpSpPr>
          <a:xfrm>
            <a:off x="-67434" y="-153189"/>
            <a:ext cx="9206359" cy="5297165"/>
            <a:chOff x="-67434" y="-153189"/>
            <a:chExt cx="9206359" cy="5297165"/>
          </a:xfrm>
        </p:grpSpPr>
        <p:pic>
          <p:nvPicPr>
            <p:cNvPr id="342" name="Google Shape;342;p24"/>
            <p:cNvPicPr preferRelativeResize="0"/>
            <p:nvPr/>
          </p:nvPicPr>
          <p:blipFill rotWithShape="1">
            <a:blip r:embed="rId2">
              <a:alphaModFix amt="70000"/>
            </a:blip>
            <a:srcRect t="-2155" b="-1000"/>
            <a:stretch/>
          </p:blipFill>
          <p:spPr>
            <a:xfrm flipH="1">
              <a:off x="6578688" y="3255350"/>
              <a:ext cx="2304175" cy="1888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4"/>
            <p:cNvGrpSpPr/>
            <p:nvPr/>
          </p:nvGrpSpPr>
          <p:grpSpPr>
            <a:xfrm>
              <a:off x="-67434" y="-153189"/>
              <a:ext cx="9206359" cy="5297164"/>
              <a:chOff x="-67434" y="-153189"/>
              <a:chExt cx="9206359" cy="5297164"/>
            </a:xfrm>
          </p:grpSpPr>
          <p:pic>
            <p:nvPicPr>
              <p:cNvPr id="344" name="Google Shape;344;p24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60774" t="4430" r="34522" b="73944"/>
              <a:stretch/>
            </p:blipFill>
            <p:spPr>
              <a:xfrm flipH="1">
                <a:off x="2" y="1869375"/>
                <a:ext cx="1434148" cy="3274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5" name="Google Shape;345;p24"/>
              <p:cNvGrpSpPr/>
              <p:nvPr/>
            </p:nvGrpSpPr>
            <p:grpSpPr>
              <a:xfrm>
                <a:off x="0" y="10627"/>
                <a:ext cx="9138925" cy="5133348"/>
                <a:chOff x="0" y="10627"/>
                <a:chExt cx="9138925" cy="5133348"/>
              </a:xfrm>
            </p:grpSpPr>
            <p:pic>
              <p:nvPicPr>
                <p:cNvPr id="346" name="Google Shape;346;p24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t="58445" b="5211"/>
                <a:stretch/>
              </p:blipFill>
              <p:spPr>
                <a:xfrm flipH="1">
                  <a:off x="6834750" y="10627"/>
                  <a:ext cx="2304175" cy="665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7" name="Google Shape;347;p24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t="-1905" r="22684" b="51624"/>
                <a:stretch/>
              </p:blipFill>
              <p:spPr>
                <a:xfrm flipH="1">
                  <a:off x="0" y="4223375"/>
                  <a:ext cx="1781350" cy="920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8" name="Google Shape;348;p24"/>
              <p:cNvGrpSpPr/>
              <p:nvPr/>
            </p:nvGrpSpPr>
            <p:grpSpPr>
              <a:xfrm>
                <a:off x="-67434" y="-153189"/>
                <a:ext cx="9068774" cy="5149316"/>
                <a:chOff x="-67434" y="-153189"/>
                <a:chExt cx="9068774" cy="5149316"/>
              </a:xfrm>
            </p:grpSpPr>
            <p:pic>
              <p:nvPicPr>
                <p:cNvPr id="349" name="Google Shape;349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5054" t="40673" r="29458" b="29647"/>
                <a:stretch/>
              </p:blipFill>
              <p:spPr>
                <a:xfrm>
                  <a:off x="8476691" y="4551260"/>
                  <a:ext cx="524650" cy="444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0" name="Google Shape;350;p24"/>
                <p:cNvPicPr preferRelativeResize="0"/>
                <p:nvPr/>
              </p:nvPicPr>
              <p:blipFill rotWithShape="1">
                <a:blip r:embed="rId5">
                  <a:alphaModFix amt="70000"/>
                </a:blip>
                <a:srcRect l="17783" r="17289" b="29681"/>
                <a:stretch/>
              </p:blipFill>
              <p:spPr>
                <a:xfrm rot="1799993">
                  <a:off x="91746" y="-17732"/>
                  <a:ext cx="767548" cy="8423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51" name="Google Shape;35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4"/>
          <p:cNvSpPr txBox="1">
            <a:spLocks noGrp="1"/>
          </p:cNvSpPr>
          <p:nvPr>
            <p:ph type="subTitle" idx="1"/>
          </p:nvPr>
        </p:nvSpPr>
        <p:spPr>
          <a:xfrm>
            <a:off x="720000" y="1902310"/>
            <a:ext cx="290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subTitle" idx="2"/>
          </p:nvPr>
        </p:nvSpPr>
        <p:spPr>
          <a:xfrm>
            <a:off x="3867050" y="1902310"/>
            <a:ext cx="290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subTitle" idx="3"/>
          </p:nvPr>
        </p:nvSpPr>
        <p:spPr>
          <a:xfrm>
            <a:off x="720000" y="3340000"/>
            <a:ext cx="290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subTitle" idx="4"/>
          </p:nvPr>
        </p:nvSpPr>
        <p:spPr>
          <a:xfrm>
            <a:off x="3867050" y="3340000"/>
            <a:ext cx="290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subTitle" idx="5"/>
          </p:nvPr>
        </p:nvSpPr>
        <p:spPr>
          <a:xfrm>
            <a:off x="720000" y="1549200"/>
            <a:ext cx="2901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 txBox="1">
            <a:spLocks noGrp="1"/>
          </p:cNvSpPr>
          <p:nvPr>
            <p:ph type="subTitle" idx="6"/>
          </p:nvPr>
        </p:nvSpPr>
        <p:spPr>
          <a:xfrm>
            <a:off x="720000" y="2985841"/>
            <a:ext cx="2901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8" name="Google Shape;358;p24"/>
          <p:cNvSpPr txBox="1">
            <a:spLocks noGrp="1"/>
          </p:cNvSpPr>
          <p:nvPr>
            <p:ph type="subTitle" idx="7"/>
          </p:nvPr>
        </p:nvSpPr>
        <p:spPr>
          <a:xfrm>
            <a:off x="3867045" y="1549200"/>
            <a:ext cx="2901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subTitle" idx="8"/>
          </p:nvPr>
        </p:nvSpPr>
        <p:spPr>
          <a:xfrm>
            <a:off x="3867045" y="2985841"/>
            <a:ext cx="2901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2874" y="1"/>
            <a:ext cx="9149774" cy="5409326"/>
            <a:chOff x="-2874" y="1"/>
            <a:chExt cx="9149774" cy="5409326"/>
          </a:xfrm>
        </p:grpSpPr>
        <p:grpSp>
          <p:nvGrpSpPr>
            <p:cNvPr id="422" name="Google Shape;422;p28"/>
            <p:cNvGrpSpPr/>
            <p:nvPr/>
          </p:nvGrpSpPr>
          <p:grpSpPr>
            <a:xfrm>
              <a:off x="-2874" y="4592"/>
              <a:ext cx="9149774" cy="5404735"/>
              <a:chOff x="-2874" y="4592"/>
              <a:chExt cx="9149774" cy="5404735"/>
            </a:xfrm>
          </p:grpSpPr>
          <p:pic>
            <p:nvPicPr>
              <p:cNvPr id="423" name="Google Shape;423;p28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8303" t="40946" r="29362" b="26568"/>
              <a:stretch/>
            </p:blipFill>
            <p:spPr>
              <a:xfrm>
                <a:off x="2336302" y="4600"/>
                <a:ext cx="6810598" cy="4919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4" name="Google Shape;424;p28"/>
              <p:cNvGrpSpPr/>
              <p:nvPr/>
            </p:nvGrpSpPr>
            <p:grpSpPr>
              <a:xfrm>
                <a:off x="-2874" y="4592"/>
                <a:ext cx="9149763" cy="5404735"/>
                <a:chOff x="-2874" y="4592"/>
                <a:chExt cx="9149763" cy="5404735"/>
              </a:xfrm>
            </p:grpSpPr>
            <p:grpSp>
              <p:nvGrpSpPr>
                <p:cNvPr id="425" name="Google Shape;425;p28"/>
                <p:cNvGrpSpPr/>
                <p:nvPr/>
              </p:nvGrpSpPr>
              <p:grpSpPr>
                <a:xfrm>
                  <a:off x="-2874" y="4592"/>
                  <a:ext cx="9149763" cy="5404735"/>
                  <a:chOff x="-2874" y="4592"/>
                  <a:chExt cx="9149763" cy="5404735"/>
                </a:xfrm>
              </p:grpSpPr>
              <p:grpSp>
                <p:nvGrpSpPr>
                  <p:cNvPr id="426" name="Google Shape;426;p28"/>
                  <p:cNvGrpSpPr/>
                  <p:nvPr/>
                </p:nvGrpSpPr>
                <p:grpSpPr>
                  <a:xfrm>
                    <a:off x="-2874" y="4592"/>
                    <a:ext cx="9149763" cy="5404735"/>
                    <a:chOff x="-2874" y="4592"/>
                    <a:chExt cx="9149763" cy="5404735"/>
                  </a:xfrm>
                </p:grpSpPr>
                <p:pic>
                  <p:nvPicPr>
                    <p:cNvPr id="427" name="Google Shape;427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11190" t="-6147" b="41636"/>
                    <a:stretch/>
                  </p:blipFill>
                  <p:spPr>
                    <a:xfrm>
                      <a:off x="6505576" y="3884805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28" name="Google Shape;428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2921" t="21805" r="8268" b="13682"/>
                    <a:stretch/>
                  </p:blipFill>
                  <p:spPr>
                    <a:xfrm>
                      <a:off x="-2874" y="4592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29" name="Google Shape;429;p2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255414" y="606575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" name="Google Shape;430;p2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780081" y="170623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31" name="Google Shape;43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0171" t="14996" r="10179" b="14989"/>
                <a:stretch/>
              </p:blipFill>
              <p:spPr>
                <a:xfrm>
                  <a:off x="161656" y="4182800"/>
                  <a:ext cx="909106" cy="84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32" name="Google Shape;432;p28"/>
            <p:cNvPicPr preferRelativeResize="0"/>
            <p:nvPr/>
          </p:nvPicPr>
          <p:blipFill rotWithShape="1">
            <a:blip r:embed="rId7">
              <a:alphaModFix amt="50000"/>
            </a:blip>
            <a:srcRect l="43316" t="29992" r="39113" b="48974"/>
            <a:stretch/>
          </p:blipFill>
          <p:spPr>
            <a:xfrm>
              <a:off x="-2861" y="1"/>
              <a:ext cx="1890575" cy="1845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9"/>
          <p:cNvGrpSpPr/>
          <p:nvPr/>
        </p:nvGrpSpPr>
        <p:grpSpPr>
          <a:xfrm>
            <a:off x="-2875" y="0"/>
            <a:ext cx="9177470" cy="5197500"/>
            <a:chOff x="-2875" y="0"/>
            <a:chExt cx="9177470" cy="5197500"/>
          </a:xfrm>
        </p:grpSpPr>
        <p:pic>
          <p:nvPicPr>
            <p:cNvPr id="435" name="Google Shape;435;p29"/>
            <p:cNvPicPr preferRelativeResize="0"/>
            <p:nvPr/>
          </p:nvPicPr>
          <p:blipFill rotWithShape="1">
            <a:blip r:embed="rId2">
              <a:alphaModFix amt="70000"/>
            </a:blip>
            <a:srcRect l="28749" t="21805" b="13682"/>
            <a:stretch/>
          </p:blipFill>
          <p:spPr>
            <a:xfrm flipH="1">
              <a:off x="7027775" y="4600"/>
              <a:ext cx="2119125" cy="1524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" name="Google Shape;436;p29"/>
            <p:cNvGrpSpPr/>
            <p:nvPr/>
          </p:nvGrpSpPr>
          <p:grpSpPr>
            <a:xfrm>
              <a:off x="-2875" y="0"/>
              <a:ext cx="9149775" cy="5197500"/>
              <a:chOff x="-2875" y="0"/>
              <a:chExt cx="9149775" cy="5197500"/>
            </a:xfrm>
          </p:grpSpPr>
          <p:pic>
            <p:nvPicPr>
              <p:cNvPr id="437" name="Google Shape;437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t="5543" r="-4755" b="54633"/>
              <a:stretch/>
            </p:blipFill>
            <p:spPr>
              <a:xfrm flipH="1">
                <a:off x="6031450" y="4256425"/>
                <a:ext cx="3115450" cy="94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l="11190" t="-6146" b="52884"/>
              <a:stretch/>
            </p:blipFill>
            <p:spPr>
              <a:xfrm flipH="1">
                <a:off x="-2875" y="3884801"/>
                <a:ext cx="2641325" cy="1258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9" name="Google Shape;439;p29"/>
              <p:cNvGrpSpPr/>
              <p:nvPr/>
            </p:nvGrpSpPr>
            <p:grpSpPr>
              <a:xfrm>
                <a:off x="-2874" y="0"/>
                <a:ext cx="9149774" cy="4923674"/>
                <a:chOff x="-2874" y="0"/>
                <a:chExt cx="9149774" cy="4923674"/>
              </a:xfrm>
            </p:grpSpPr>
            <p:pic>
              <p:nvPicPr>
                <p:cNvPr id="440" name="Google Shape;440;p29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46367" t="44032" r="33843" b="23482"/>
                <a:stretch/>
              </p:blipFill>
              <p:spPr>
                <a:xfrm flipH="1">
                  <a:off x="-2874" y="4600"/>
                  <a:ext cx="6034324" cy="4919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1" name="Google Shape;441;p29"/>
                <p:cNvPicPr preferRelativeResize="0"/>
                <p:nvPr/>
              </p:nvPicPr>
              <p:blipFill rotWithShape="1">
                <a:blip r:embed="rId4">
                  <a:alphaModFix amt="50000"/>
                </a:blip>
                <a:srcRect l="38605" t="21761" r="35200" b="49066"/>
                <a:stretch/>
              </p:blipFill>
              <p:spPr>
                <a:xfrm flipH="1">
                  <a:off x="6328401" y="0"/>
                  <a:ext cx="2818499" cy="2559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42" name="Google Shape;442;p29"/>
            <p:cNvPicPr preferRelativeResize="0"/>
            <p:nvPr/>
          </p:nvPicPr>
          <p:blipFill rotWithShape="1">
            <a:blip r:embed="rId5">
              <a:alphaModFix amt="70000"/>
            </a:blip>
            <a:srcRect l="17783" r="17289" b="29681"/>
            <a:stretch/>
          </p:blipFill>
          <p:spPr>
            <a:xfrm>
              <a:off x="208638" y="3094332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3" name="Google Shape;443;p29"/>
            <p:cNvGrpSpPr/>
            <p:nvPr/>
          </p:nvGrpSpPr>
          <p:grpSpPr>
            <a:xfrm>
              <a:off x="330088" y="256238"/>
              <a:ext cx="8844508" cy="4584612"/>
              <a:chOff x="330088" y="256238"/>
              <a:chExt cx="8844508" cy="4584612"/>
            </a:xfrm>
          </p:grpSpPr>
          <p:pic>
            <p:nvPicPr>
              <p:cNvPr id="444" name="Google Shape;444;p29"/>
              <p:cNvPicPr preferRelativeResize="0"/>
              <p:nvPr/>
            </p:nvPicPr>
            <p:blipFill rotWithShape="1">
              <a:blip r:embed="rId6">
                <a:alphaModFix/>
              </a:blip>
              <a:srcRect l="35054" t="40673" r="29458" b="29647"/>
              <a:stretch/>
            </p:blipFill>
            <p:spPr>
              <a:xfrm>
                <a:off x="8364870" y="256260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5" name="Google Shape;445;p29"/>
              <p:cNvPicPr preferRelativeResize="0"/>
              <p:nvPr/>
            </p:nvPicPr>
            <p:blipFill rotWithShape="1">
              <a:blip r:embed="rId7">
                <a:alphaModFix/>
              </a:blip>
              <a:srcRect l="10171" t="14996" r="10179" b="14989"/>
              <a:stretch/>
            </p:blipFill>
            <p:spPr>
              <a:xfrm flipH="1">
                <a:off x="8265490" y="3998450"/>
                <a:ext cx="909106" cy="84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29"/>
              <p:cNvPicPr preferRelativeResize="0"/>
              <p:nvPr/>
            </p:nvPicPr>
            <p:blipFill rotWithShape="1">
              <a:blip r:embed="rId8">
                <a:alphaModFix/>
              </a:blip>
              <a:srcRect l="34007" t="44265" r="31621" b="19127"/>
              <a:stretch/>
            </p:blipFill>
            <p:spPr>
              <a:xfrm>
                <a:off x="330088" y="256238"/>
                <a:ext cx="524675" cy="5664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0" y="475"/>
            <a:ext cx="9144003" cy="5681502"/>
            <a:chOff x="0" y="475"/>
            <a:chExt cx="9144003" cy="5681502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0" y="475"/>
              <a:ext cx="9144003" cy="5143500"/>
              <a:chOff x="0" y="475"/>
              <a:chExt cx="9144003" cy="5143500"/>
            </a:xfrm>
          </p:grpSpPr>
          <p:pic>
            <p:nvPicPr>
              <p:cNvPr id="30" name="Google Shape;30;p3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5905" t="39465" r="24108" b="26568"/>
              <a:stretch/>
            </p:blipFill>
            <p:spPr>
              <a:xfrm>
                <a:off x="0" y="475"/>
                <a:ext cx="9144003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34447" t="10169" r="25765" b="62291"/>
              <a:stretch/>
            </p:blipFill>
            <p:spPr>
              <a:xfrm>
                <a:off x="0" y="2727275"/>
                <a:ext cx="4281027" cy="24162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Google Shape;32;p3"/>
            <p:cNvPicPr preferRelativeResize="0"/>
            <p:nvPr/>
          </p:nvPicPr>
          <p:blipFill rotWithShape="1">
            <a:blip r:embed="rId3">
              <a:alphaModFix/>
            </a:blip>
            <a:srcRect l="43372" t="22418" r="16326" b="50042"/>
            <a:stretch/>
          </p:blipFill>
          <p:spPr>
            <a:xfrm rot="10800000">
              <a:off x="4807626" y="10623"/>
              <a:ext cx="4336374" cy="241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 rotWithShape="1">
            <a:blip r:embed="rId4">
              <a:alphaModFix/>
            </a:blip>
            <a:srcRect l="34007" t="44265" r="31621" b="19127"/>
            <a:stretch/>
          </p:blipFill>
          <p:spPr>
            <a:xfrm flipH="1">
              <a:off x="7724488" y="369738"/>
              <a:ext cx="524675" cy="56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5">
              <a:alphaModFix/>
            </a:blip>
            <a:srcRect l="35054" t="40673" r="29458" b="29647"/>
            <a:stretch/>
          </p:blipFill>
          <p:spPr>
            <a:xfrm flipH="1">
              <a:off x="8430781" y="197323"/>
              <a:ext cx="524650" cy="4448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oogle Shape;35;p3"/>
            <p:cNvGrpSpPr/>
            <p:nvPr/>
          </p:nvGrpSpPr>
          <p:grpSpPr>
            <a:xfrm>
              <a:off x="7" y="10628"/>
              <a:ext cx="9138919" cy="5671349"/>
              <a:chOff x="7" y="10628"/>
              <a:chExt cx="9138919" cy="5671349"/>
            </a:xfrm>
          </p:grpSpPr>
          <p:pic>
            <p:nvPicPr>
              <p:cNvPr id="36" name="Google Shape;36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t="23608" b="-9268"/>
              <a:stretch/>
            </p:blipFill>
            <p:spPr>
              <a:xfrm flipH="1">
                <a:off x="6834751" y="10628"/>
                <a:ext cx="2304175" cy="156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l="11190" t="-6147" b="41636"/>
              <a:stretch/>
            </p:blipFill>
            <p:spPr>
              <a:xfrm rot="5399999" flipH="1">
                <a:off x="-558388" y="583167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l="11190" t="-6147" b="41636"/>
              <a:stretch/>
            </p:blipFill>
            <p:spPr>
              <a:xfrm flipH="1">
                <a:off x="3431987" y="4157455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713225" y="2405925"/>
            <a:ext cx="42504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800100" y="1074175"/>
            <a:ext cx="1399200" cy="994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713225" y="3400725"/>
            <a:ext cx="4250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104276" y="-176797"/>
            <a:ext cx="9337026" cy="5858774"/>
            <a:chOff x="-104276" y="-176797"/>
            <a:chExt cx="9337026" cy="5858774"/>
          </a:xfrm>
        </p:grpSpPr>
        <p:pic>
          <p:nvPicPr>
            <p:cNvPr id="44" name="Google Shape;44;p4"/>
            <p:cNvPicPr preferRelativeResize="0"/>
            <p:nvPr/>
          </p:nvPicPr>
          <p:blipFill rotWithShape="1">
            <a:blip r:embed="rId2">
              <a:alphaModFix amt="50000"/>
            </a:blip>
            <a:srcRect l="28061" t="-2109" r="32151" b="74571"/>
            <a:stretch/>
          </p:blipFill>
          <p:spPr>
            <a:xfrm>
              <a:off x="-15529" y="2727275"/>
              <a:ext cx="4281027" cy="241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50000"/>
            </a:blip>
            <a:srcRect l="30270" t="6641" r="56805" b="72949"/>
            <a:stretch/>
          </p:blipFill>
          <p:spPr>
            <a:xfrm>
              <a:off x="6499802" y="0"/>
              <a:ext cx="2641326" cy="207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"/>
            <p:cNvPicPr preferRelativeResize="0"/>
            <p:nvPr/>
          </p:nvPicPr>
          <p:blipFill rotWithShape="1">
            <a:blip r:embed="rId4">
              <a:alphaModFix amt="70000"/>
            </a:blip>
            <a:srcRect l="11190" t="-6147" b="41636"/>
            <a:stretch/>
          </p:blipFill>
          <p:spPr>
            <a:xfrm flipH="1">
              <a:off x="6487161" y="4157455"/>
              <a:ext cx="2641313" cy="152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"/>
            <p:cNvPicPr preferRelativeResize="0"/>
            <p:nvPr/>
          </p:nvPicPr>
          <p:blipFill rotWithShape="1">
            <a:blip r:embed="rId5">
              <a:alphaModFix/>
            </a:blip>
            <a:srcRect l="8853" t="14996" r="8862" b="14989"/>
            <a:stretch/>
          </p:blipFill>
          <p:spPr>
            <a:xfrm flipH="1">
              <a:off x="8305950" y="3326200"/>
              <a:ext cx="926800" cy="8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4">
              <a:alphaModFix amt="70000"/>
            </a:blip>
            <a:srcRect t="23608" b="-9268"/>
            <a:stretch/>
          </p:blipFill>
          <p:spPr>
            <a:xfrm>
              <a:off x="-104276" y="-176797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6"/>
          <p:cNvGrpSpPr/>
          <p:nvPr/>
        </p:nvGrpSpPr>
        <p:grpSpPr>
          <a:xfrm>
            <a:off x="-1989650" y="-176797"/>
            <a:ext cx="11222400" cy="7287871"/>
            <a:chOff x="-1989650" y="-176797"/>
            <a:chExt cx="11222400" cy="7287871"/>
          </a:xfrm>
        </p:grpSpPr>
        <p:grpSp>
          <p:nvGrpSpPr>
            <p:cNvPr id="70" name="Google Shape;70;p6"/>
            <p:cNvGrpSpPr/>
            <p:nvPr/>
          </p:nvGrpSpPr>
          <p:grpSpPr>
            <a:xfrm>
              <a:off x="-104276" y="-176797"/>
              <a:ext cx="9337026" cy="5858774"/>
              <a:chOff x="-104276" y="-176797"/>
              <a:chExt cx="9337026" cy="5858774"/>
            </a:xfrm>
          </p:grpSpPr>
          <p:grpSp>
            <p:nvGrpSpPr>
              <p:cNvPr id="71" name="Google Shape;71;p6"/>
              <p:cNvGrpSpPr/>
              <p:nvPr/>
            </p:nvGrpSpPr>
            <p:grpSpPr>
              <a:xfrm>
                <a:off x="-104276" y="-176797"/>
                <a:ext cx="9337026" cy="5858774"/>
                <a:chOff x="-104276" y="-176797"/>
                <a:chExt cx="9337026" cy="5858774"/>
              </a:xfrm>
            </p:grpSpPr>
            <p:grpSp>
              <p:nvGrpSpPr>
                <p:cNvPr id="72" name="Google Shape;72;p6"/>
                <p:cNvGrpSpPr/>
                <p:nvPr/>
              </p:nvGrpSpPr>
              <p:grpSpPr>
                <a:xfrm>
                  <a:off x="-1" y="0"/>
                  <a:ext cx="9144004" cy="5143502"/>
                  <a:chOff x="-1" y="0"/>
                  <a:chExt cx="9144004" cy="5143502"/>
                </a:xfrm>
              </p:grpSpPr>
              <p:pic>
                <p:nvPicPr>
                  <p:cNvPr id="73" name="Google Shape;73;p6"/>
                  <p:cNvPicPr preferRelativeResize="0"/>
                  <p:nvPr/>
                </p:nvPicPr>
                <p:blipFill rotWithShape="1">
                  <a:blip r:embed="rId2">
                    <a:alphaModFix amt="50000"/>
                  </a:blip>
                  <a:srcRect l="28061" t="-2109" r="32151" b="74571"/>
                  <a:stretch/>
                </p:blipFill>
                <p:spPr>
                  <a:xfrm flipH="1">
                    <a:off x="4862976" y="2727275"/>
                    <a:ext cx="4281027" cy="24162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" name="Google Shape;74;p6"/>
                  <p:cNvPicPr preferRelativeResize="0"/>
                  <p:nvPr/>
                </p:nvPicPr>
                <p:blipFill rotWithShape="1">
                  <a:blip r:embed="rId3">
                    <a:alphaModFix amt="50000"/>
                  </a:blip>
                  <a:srcRect l="30270" t="6641" r="56805" b="72949"/>
                  <a:stretch/>
                </p:blipFill>
                <p:spPr>
                  <a:xfrm flipH="1">
                    <a:off x="-1" y="0"/>
                    <a:ext cx="2641326" cy="2071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5" name="Google Shape;75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853" t="14996" r="8862" b="14989"/>
                <a:stretch/>
              </p:blipFill>
              <p:spPr>
                <a:xfrm>
                  <a:off x="-104276" y="3326200"/>
                  <a:ext cx="926800" cy="831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6" name="Google Shape;76;p6"/>
                <p:cNvGrpSpPr/>
                <p:nvPr/>
              </p:nvGrpSpPr>
              <p:grpSpPr>
                <a:xfrm>
                  <a:off x="835037" y="-176797"/>
                  <a:ext cx="8397712" cy="5858774"/>
                  <a:chOff x="835037" y="-176797"/>
                  <a:chExt cx="8397712" cy="5858774"/>
                </a:xfrm>
              </p:grpSpPr>
              <p:pic>
                <p:nvPicPr>
                  <p:cNvPr id="77" name="Google Shape;77;p6"/>
                  <p:cNvPicPr preferRelativeResize="0"/>
                  <p:nvPr/>
                </p:nvPicPr>
                <p:blipFill rotWithShape="1">
                  <a:blip r:embed="rId5">
                    <a:alphaModFix amt="70000"/>
                  </a:blip>
                  <a:srcRect l="11190" t="-6147" b="41636"/>
                  <a:stretch/>
                </p:blipFill>
                <p:spPr>
                  <a:xfrm>
                    <a:off x="835037" y="4157455"/>
                    <a:ext cx="2641313" cy="15245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8" name="Google Shape;78;p6"/>
                  <p:cNvPicPr preferRelativeResize="0"/>
                  <p:nvPr/>
                </p:nvPicPr>
                <p:blipFill rotWithShape="1">
                  <a:blip r:embed="rId5">
                    <a:alphaModFix amt="70000"/>
                  </a:blip>
                  <a:srcRect t="23608" b="-9268"/>
                  <a:stretch/>
                </p:blipFill>
                <p:spPr>
                  <a:xfrm flipH="1">
                    <a:off x="6928575" y="-176797"/>
                    <a:ext cx="2304175" cy="1568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79" name="Google Shape;79;p6"/>
              <p:cNvPicPr preferRelativeResize="0"/>
              <p:nvPr/>
            </p:nvPicPr>
            <p:blipFill rotWithShape="1">
              <a:blip r:embed="rId4">
                <a:alphaModFix/>
              </a:blip>
              <a:srcRect t="14996" b="14989"/>
              <a:stretch/>
            </p:blipFill>
            <p:spPr>
              <a:xfrm>
                <a:off x="7867621" y="123877"/>
                <a:ext cx="1126300" cy="8312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" name="Google Shape;80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989650" y="3925824"/>
              <a:ext cx="3285300" cy="3185250"/>
            </a:xfrm>
            <a:prstGeom prst="rect">
              <a:avLst/>
            </a:prstGeom>
            <a:noFill/>
            <a:ln>
              <a:noFill/>
            </a:ln>
            <a:effectLst>
              <a:outerShdw blurRad="628650" dist="19050" dir="5400000" algn="bl" rotWithShape="0">
                <a:schemeClr val="lt1">
                  <a:alpha val="50000"/>
                </a:schemeClr>
              </a:outerShdw>
            </a:effectLst>
          </p:spPr>
        </p:pic>
      </p:grp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-76200" y="0"/>
            <a:ext cx="9220203" cy="5681977"/>
            <a:chOff x="-76200" y="0"/>
            <a:chExt cx="9220203" cy="5681977"/>
          </a:xfrm>
        </p:grpSpPr>
        <p:grpSp>
          <p:nvGrpSpPr>
            <p:cNvPr id="84" name="Google Shape;84;p7"/>
            <p:cNvGrpSpPr/>
            <p:nvPr/>
          </p:nvGrpSpPr>
          <p:grpSpPr>
            <a:xfrm>
              <a:off x="-76200" y="475"/>
              <a:ext cx="9220203" cy="5681502"/>
              <a:chOff x="-76200" y="475"/>
              <a:chExt cx="9220203" cy="5681502"/>
            </a:xfrm>
          </p:grpSpPr>
          <p:grpSp>
            <p:nvGrpSpPr>
              <p:cNvPr id="85" name="Google Shape;85;p7"/>
              <p:cNvGrpSpPr/>
              <p:nvPr/>
            </p:nvGrpSpPr>
            <p:grpSpPr>
              <a:xfrm flipH="1">
                <a:off x="-76200" y="475"/>
                <a:ext cx="9220203" cy="5143500"/>
                <a:chOff x="-76200" y="475"/>
                <a:chExt cx="9220203" cy="5143500"/>
              </a:xfrm>
            </p:grpSpPr>
            <p:pic>
              <p:nvPicPr>
                <p:cNvPr id="86" name="Google Shape;86;p7"/>
                <p:cNvPicPr preferRelativeResize="0"/>
                <p:nvPr/>
              </p:nvPicPr>
              <p:blipFill rotWithShape="1">
                <a:blip r:embed="rId2">
                  <a:alphaModFix amt="50000"/>
                </a:blip>
                <a:srcRect l="45905" t="39465" r="24108" b="26568"/>
                <a:stretch/>
              </p:blipFill>
              <p:spPr>
                <a:xfrm>
                  <a:off x="0" y="475"/>
                  <a:ext cx="9144003" cy="5143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" name="Google Shape;87;p7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34447" t="10169" r="25765" b="62291"/>
                <a:stretch/>
              </p:blipFill>
              <p:spPr>
                <a:xfrm>
                  <a:off x="-76200" y="2727275"/>
                  <a:ext cx="4281027" cy="24162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8" name="Google Shape;88;p7"/>
              <p:cNvGrpSpPr/>
              <p:nvPr/>
            </p:nvGrpSpPr>
            <p:grpSpPr>
              <a:xfrm>
                <a:off x="-76197" y="475"/>
                <a:ext cx="2641313" cy="5681502"/>
                <a:chOff x="-76197" y="475"/>
                <a:chExt cx="2641313" cy="5681502"/>
              </a:xfrm>
            </p:grpSpPr>
            <p:grpSp>
              <p:nvGrpSpPr>
                <p:cNvPr id="89" name="Google Shape;89;p7"/>
                <p:cNvGrpSpPr/>
                <p:nvPr/>
              </p:nvGrpSpPr>
              <p:grpSpPr>
                <a:xfrm>
                  <a:off x="-76197" y="475"/>
                  <a:ext cx="2641313" cy="5681502"/>
                  <a:chOff x="-76197" y="475"/>
                  <a:chExt cx="2641313" cy="5681502"/>
                </a:xfrm>
              </p:grpSpPr>
              <p:pic>
                <p:nvPicPr>
                  <p:cNvPr id="90" name="Google Shape;90;p7"/>
                  <p:cNvPicPr preferRelativeResize="0"/>
                  <p:nvPr/>
                </p:nvPicPr>
                <p:blipFill rotWithShape="1">
                  <a:blip r:embed="rId4">
                    <a:alphaModFix amt="70000"/>
                  </a:blip>
                  <a:srcRect l="11190" t="-6147" b="41636"/>
                  <a:stretch/>
                </p:blipFill>
                <p:spPr>
                  <a:xfrm>
                    <a:off x="-76197" y="4157455"/>
                    <a:ext cx="2641313" cy="15245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1" name="Google Shape;91;p7"/>
                  <p:cNvPicPr preferRelativeResize="0"/>
                  <p:nvPr/>
                </p:nvPicPr>
                <p:blipFill rotWithShape="1">
                  <a:blip r:embed="rId4">
                    <a:alphaModFix amt="70000"/>
                  </a:blip>
                  <a:srcRect t="56674" r="29103"/>
                  <a:stretch/>
                </p:blipFill>
                <p:spPr>
                  <a:xfrm flipH="1">
                    <a:off x="0" y="475"/>
                    <a:ext cx="1633625" cy="793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2" name="Google Shape;92;p7"/>
                <p:cNvGrpSpPr/>
                <p:nvPr/>
              </p:nvGrpSpPr>
              <p:grpSpPr>
                <a:xfrm>
                  <a:off x="219190" y="178035"/>
                  <a:ext cx="524680" cy="4818300"/>
                  <a:chOff x="219190" y="178035"/>
                  <a:chExt cx="524680" cy="4818300"/>
                </a:xfrm>
              </p:grpSpPr>
              <p:pic>
                <p:nvPicPr>
                  <p:cNvPr id="93" name="Google Shape;93;p7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219190" y="4429838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" name="Google Shape;94;p7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219220" y="178035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95" name="Google Shape;95;p7"/>
            <p:cNvPicPr preferRelativeResize="0"/>
            <p:nvPr/>
          </p:nvPicPr>
          <p:blipFill rotWithShape="1">
            <a:blip r:embed="rId4">
              <a:alphaModFix amt="70000"/>
            </a:blip>
            <a:srcRect l="47537" t="5549" r="18378" b="-9272"/>
            <a:stretch/>
          </p:blipFill>
          <p:spPr>
            <a:xfrm flipH="1">
              <a:off x="8358626" y="0"/>
              <a:ext cx="785377" cy="1899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720000" y="842400"/>
            <a:ext cx="4294800" cy="11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1"/>
          </p:nvPr>
        </p:nvSpPr>
        <p:spPr>
          <a:xfrm>
            <a:off x="720000" y="2031900"/>
            <a:ext cx="4294800" cy="22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>
            <a:spLocks noGrp="1"/>
          </p:cNvSpPr>
          <p:nvPr>
            <p:ph type="pic" idx="2"/>
          </p:nvPr>
        </p:nvSpPr>
        <p:spPr>
          <a:xfrm>
            <a:off x="5407600" y="281250"/>
            <a:ext cx="3432000" cy="4581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9"/>
          <p:cNvGrpSpPr/>
          <p:nvPr/>
        </p:nvGrpSpPr>
        <p:grpSpPr>
          <a:xfrm>
            <a:off x="-4" y="-176800"/>
            <a:ext cx="10164117" cy="6709550"/>
            <a:chOff x="-4" y="-176800"/>
            <a:chExt cx="10164117" cy="6709550"/>
          </a:xfrm>
        </p:grpSpPr>
        <p:grpSp>
          <p:nvGrpSpPr>
            <p:cNvPr id="117" name="Google Shape;117;p9"/>
            <p:cNvGrpSpPr/>
            <p:nvPr/>
          </p:nvGrpSpPr>
          <p:grpSpPr>
            <a:xfrm>
              <a:off x="-4" y="-176800"/>
              <a:ext cx="10164117" cy="6709550"/>
              <a:chOff x="-4" y="-176800"/>
              <a:chExt cx="10164117" cy="6709550"/>
            </a:xfrm>
          </p:grpSpPr>
          <p:pic>
            <p:nvPicPr>
              <p:cNvPr id="118" name="Google Shape;118;p9"/>
              <p:cNvPicPr preferRelativeResize="0"/>
              <p:nvPr/>
            </p:nvPicPr>
            <p:blipFill rotWithShape="1">
              <a:blip r:embed="rId2">
                <a:alphaModFix/>
              </a:blip>
              <a:srcRect l="35054" t="40673" r="29458" b="29647"/>
              <a:stretch/>
            </p:blipFill>
            <p:spPr>
              <a:xfrm>
                <a:off x="8168445" y="3265673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9" name="Google Shape;119;p9"/>
              <p:cNvGrpSpPr/>
              <p:nvPr/>
            </p:nvGrpSpPr>
            <p:grpSpPr>
              <a:xfrm>
                <a:off x="-4" y="-176800"/>
                <a:ext cx="9290954" cy="5586127"/>
                <a:chOff x="-4" y="-176800"/>
                <a:chExt cx="9290954" cy="5586127"/>
              </a:xfrm>
            </p:grpSpPr>
            <p:pic>
              <p:nvPicPr>
                <p:cNvPr id="120" name="Google Shape;120;p9"/>
                <p:cNvPicPr preferRelativeResize="0"/>
                <p:nvPr/>
              </p:nvPicPr>
              <p:blipFill rotWithShape="1">
                <a:blip r:embed="rId3">
                  <a:alphaModFix amt="70000"/>
                </a:blip>
                <a:srcRect t="23608" b="-9268"/>
                <a:stretch/>
              </p:blipFill>
              <p:spPr>
                <a:xfrm>
                  <a:off x="2743825" y="-176797"/>
                  <a:ext cx="2304175" cy="1568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1" name="Google Shape;121;p9"/>
                <p:cNvGrpSpPr/>
                <p:nvPr/>
              </p:nvGrpSpPr>
              <p:grpSpPr>
                <a:xfrm>
                  <a:off x="-4" y="-176800"/>
                  <a:ext cx="9290954" cy="5586127"/>
                  <a:chOff x="-4" y="-176800"/>
                  <a:chExt cx="9290954" cy="5586127"/>
                </a:xfrm>
              </p:grpSpPr>
              <p:grpSp>
                <p:nvGrpSpPr>
                  <p:cNvPr id="122" name="Google Shape;122;p9"/>
                  <p:cNvGrpSpPr/>
                  <p:nvPr/>
                </p:nvGrpSpPr>
                <p:grpSpPr>
                  <a:xfrm>
                    <a:off x="-4" y="-176800"/>
                    <a:ext cx="9290954" cy="5586127"/>
                    <a:chOff x="-4" y="-176800"/>
                    <a:chExt cx="9290954" cy="5586127"/>
                  </a:xfrm>
                </p:grpSpPr>
                <p:grpSp>
                  <p:nvGrpSpPr>
                    <p:cNvPr id="123" name="Google Shape;123;p9"/>
                    <p:cNvGrpSpPr/>
                    <p:nvPr/>
                  </p:nvGrpSpPr>
                  <p:grpSpPr>
                    <a:xfrm>
                      <a:off x="0" y="-176800"/>
                      <a:ext cx="9290950" cy="5586127"/>
                      <a:chOff x="0" y="-176800"/>
                      <a:chExt cx="9290950" cy="5586127"/>
                    </a:xfrm>
                  </p:grpSpPr>
                  <p:grpSp>
                    <p:nvGrpSpPr>
                      <p:cNvPr id="124" name="Google Shape;124;p9"/>
                      <p:cNvGrpSpPr/>
                      <p:nvPr/>
                    </p:nvGrpSpPr>
                    <p:grpSpPr>
                      <a:xfrm flipH="1">
                        <a:off x="0" y="475"/>
                        <a:ext cx="9149775" cy="5143500"/>
                        <a:chOff x="-5772" y="475"/>
                        <a:chExt cx="9149775" cy="5143500"/>
                      </a:xfrm>
                    </p:grpSpPr>
                    <p:pic>
                      <p:nvPicPr>
                        <p:cNvPr id="125" name="Google Shape;125;p9"/>
                        <p:cNvPicPr preferRelativeResize="0"/>
                        <p:nvPr/>
                      </p:nvPicPr>
                      <p:blipFill rotWithShape="1">
                        <a:blip r:embed="rId4">
                          <a:alphaModFix amt="50000"/>
                        </a:blip>
                        <a:srcRect l="40651" t="39465" r="29362" b="26568"/>
                        <a:stretch/>
                      </p:blipFill>
                      <p:spPr>
                        <a:xfrm>
                          <a:off x="0" y="475"/>
                          <a:ext cx="9144003" cy="5143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26" name="Google Shape;126;p9"/>
                        <p:cNvPicPr preferRelativeResize="0"/>
                        <p:nvPr/>
                      </p:nvPicPr>
                      <p:blipFill rotWithShape="1">
                        <a:blip r:embed="rId5">
                          <a:alphaModFix amt="50000"/>
                        </a:blip>
                        <a:srcRect l="43316" t="29992" r="39113" b="48974"/>
                        <a:stretch/>
                      </p:blipFill>
                      <p:spPr>
                        <a:xfrm>
                          <a:off x="-5772" y="1739376"/>
                          <a:ext cx="1890575" cy="184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127" name="Google Shape;127;p9"/>
                      <p:cNvGrpSpPr/>
                      <p:nvPr/>
                    </p:nvGrpSpPr>
                    <p:grpSpPr>
                      <a:xfrm>
                        <a:off x="2292912" y="-176800"/>
                        <a:ext cx="6998038" cy="5586127"/>
                        <a:chOff x="2292912" y="-176800"/>
                        <a:chExt cx="6998038" cy="5586127"/>
                      </a:xfrm>
                    </p:grpSpPr>
                    <p:pic>
                      <p:nvPicPr>
                        <p:cNvPr id="128" name="Google Shape;128;p9"/>
                        <p:cNvPicPr preferRelativeResize="0"/>
                        <p:nvPr/>
                      </p:nvPicPr>
                      <p:blipFill rotWithShape="1">
                        <a:blip r:embed="rId3">
                          <a:alphaModFix amt="70000"/>
                        </a:blip>
                        <a:srcRect l="11190" t="-6147" b="41636"/>
                        <a:stretch/>
                      </p:blipFill>
                      <p:spPr>
                        <a:xfrm flipH="1">
                          <a:off x="2292912" y="3884805"/>
                          <a:ext cx="2641313" cy="1524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29" name="Google Shape;129;p9"/>
                        <p:cNvPicPr preferRelativeResize="0"/>
                        <p:nvPr/>
                      </p:nvPicPr>
                      <p:blipFill rotWithShape="1">
                        <a:blip r:embed="rId3">
                          <a:alphaModFix amt="70000"/>
                        </a:blip>
                        <a:srcRect l="1554" t="-10796" r="24426" b="-10784"/>
                        <a:stretch/>
                      </p:blipFill>
                      <p:spPr>
                        <a:xfrm>
                          <a:off x="7585450" y="-176800"/>
                          <a:ext cx="1705500" cy="2226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</p:grpSp>
                <p:pic>
                  <p:nvPicPr>
                    <p:cNvPr id="130" name="Google Shape;130;p9"/>
                    <p:cNvPicPr preferRelativeResize="0"/>
                    <p:nvPr/>
                  </p:nvPicPr>
                  <p:blipFill rotWithShape="1">
                    <a:blip r:embed="rId6">
                      <a:alphaModFix/>
                    </a:blip>
                    <a:srcRect t="14996" b="14989"/>
                    <a:stretch/>
                  </p:blipFill>
                  <p:spPr>
                    <a:xfrm>
                      <a:off x="-4" y="191752"/>
                      <a:ext cx="1126300" cy="8312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31" name="Google Shape;131;p9"/>
                  <p:cNvPicPr preferRelativeResize="0"/>
                  <p:nvPr/>
                </p:nvPicPr>
                <p:blipFill rotWithShape="1">
                  <a:blip r:embed="rId7">
                    <a:alphaModFix amt="70000"/>
                  </a:blip>
                  <a:srcRect l="17783" r="17289" b="29681"/>
                  <a:stretch/>
                </p:blipFill>
                <p:spPr>
                  <a:xfrm>
                    <a:off x="5321313" y="186182"/>
                    <a:ext cx="767551" cy="8423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132" name="Google Shape;132;p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697437" y="4107700"/>
                <a:ext cx="3466676" cy="242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3" name="Google Shape;133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51733" y="352837"/>
              <a:ext cx="840985" cy="84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9"/>
            <p:cNvPicPr preferRelativeResize="0"/>
            <p:nvPr/>
          </p:nvPicPr>
          <p:blipFill rotWithShape="1">
            <a:blip r:embed="rId10">
              <a:alphaModFix/>
            </a:blip>
            <a:srcRect l="34007" t="44265" r="31621" b="19127"/>
            <a:stretch/>
          </p:blipFill>
          <p:spPr>
            <a:xfrm>
              <a:off x="3925763" y="4228813"/>
              <a:ext cx="524675" cy="566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926025" y="1599450"/>
            <a:ext cx="32856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>
            <a:off x="926025" y="2495550"/>
            <a:ext cx="32856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713325" y="4066400"/>
            <a:ext cx="7717500" cy="53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3"/>
          <p:cNvGrpSpPr/>
          <p:nvPr/>
        </p:nvGrpSpPr>
        <p:grpSpPr>
          <a:xfrm>
            <a:off x="-137779" y="-9583"/>
            <a:ext cx="9281804" cy="5180558"/>
            <a:chOff x="-137779" y="-9583"/>
            <a:chExt cx="9281804" cy="5180558"/>
          </a:xfrm>
        </p:grpSpPr>
        <p:grpSp>
          <p:nvGrpSpPr>
            <p:cNvPr id="157" name="Google Shape;157;p13"/>
            <p:cNvGrpSpPr/>
            <p:nvPr/>
          </p:nvGrpSpPr>
          <p:grpSpPr>
            <a:xfrm>
              <a:off x="-137779" y="-9583"/>
              <a:ext cx="9281804" cy="5180558"/>
              <a:chOff x="-137779" y="-9583"/>
              <a:chExt cx="9281804" cy="5180558"/>
            </a:xfrm>
          </p:grpSpPr>
          <p:grpSp>
            <p:nvGrpSpPr>
              <p:cNvPr id="158" name="Google Shape;158;p13"/>
              <p:cNvGrpSpPr/>
              <p:nvPr/>
            </p:nvGrpSpPr>
            <p:grpSpPr>
              <a:xfrm>
                <a:off x="0" y="-9583"/>
                <a:ext cx="9144025" cy="5180558"/>
                <a:chOff x="0" y="-9583"/>
                <a:chExt cx="9144025" cy="5180558"/>
              </a:xfrm>
            </p:grpSpPr>
            <p:grpSp>
              <p:nvGrpSpPr>
                <p:cNvPr id="159" name="Google Shape;159;p13"/>
                <p:cNvGrpSpPr/>
                <p:nvPr/>
              </p:nvGrpSpPr>
              <p:grpSpPr>
                <a:xfrm>
                  <a:off x="2" y="10623"/>
                  <a:ext cx="9143998" cy="5133352"/>
                  <a:chOff x="2" y="10623"/>
                  <a:chExt cx="9143998" cy="5133352"/>
                </a:xfrm>
              </p:grpSpPr>
              <p:pic>
                <p:nvPicPr>
                  <p:cNvPr id="160" name="Google Shape;160;p13"/>
                  <p:cNvPicPr preferRelativeResize="0"/>
                  <p:nvPr/>
                </p:nvPicPr>
                <p:blipFill rotWithShape="1">
                  <a:blip r:embed="rId2">
                    <a:alphaModFix amt="70000"/>
                  </a:blip>
                  <a:srcRect l="60774" t="4430" r="34522" b="73944"/>
                  <a:stretch/>
                </p:blipFill>
                <p:spPr>
                  <a:xfrm flipH="1">
                    <a:off x="2" y="1869375"/>
                    <a:ext cx="1434148" cy="3274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1" name="Google Shape;161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l="43372" t="22418" r="30564" b="50042"/>
                  <a:stretch/>
                </p:blipFill>
                <p:spPr>
                  <a:xfrm rot="10800000">
                    <a:off x="6339602" y="10623"/>
                    <a:ext cx="2804398" cy="24162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2" name="Google Shape;162;p13"/>
                <p:cNvGrpSpPr/>
                <p:nvPr/>
              </p:nvGrpSpPr>
              <p:grpSpPr>
                <a:xfrm>
                  <a:off x="0" y="-9583"/>
                  <a:ext cx="9144025" cy="5180558"/>
                  <a:chOff x="0" y="-9583"/>
                  <a:chExt cx="9144025" cy="5180558"/>
                </a:xfrm>
              </p:grpSpPr>
              <p:pic>
                <p:nvPicPr>
                  <p:cNvPr id="163" name="Google Shape;163;p13"/>
                  <p:cNvPicPr preferRelativeResize="0"/>
                  <p:nvPr/>
                </p:nvPicPr>
                <p:blipFill rotWithShape="1">
                  <a:blip r:embed="rId4">
                    <a:alphaModFix amt="70000"/>
                  </a:blip>
                  <a:srcRect l="69912" b="16839"/>
                  <a:stretch/>
                </p:blipFill>
                <p:spPr>
                  <a:xfrm flipH="1">
                    <a:off x="8249175" y="3205825"/>
                    <a:ext cx="894850" cy="1965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4" name="Google Shape;164;p13"/>
                  <p:cNvPicPr preferRelativeResize="0"/>
                  <p:nvPr/>
                </p:nvPicPr>
                <p:blipFill rotWithShape="1">
                  <a:blip r:embed="rId4">
                    <a:alphaModFix amt="70000"/>
                  </a:blip>
                  <a:srcRect t="23608" b="-9268"/>
                  <a:stretch/>
                </p:blipFill>
                <p:spPr>
                  <a:xfrm flipH="1">
                    <a:off x="6834751" y="10628"/>
                    <a:ext cx="2304175" cy="1568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5" name="Google Shape;165;p13"/>
                  <p:cNvPicPr preferRelativeResize="0"/>
                  <p:nvPr/>
                </p:nvPicPr>
                <p:blipFill rotWithShape="1">
                  <a:blip r:embed="rId4">
                    <a:alphaModFix amt="70000"/>
                  </a:blip>
                  <a:srcRect l="11190" t="53233" b="9490"/>
                  <a:stretch/>
                </p:blipFill>
                <p:spPr>
                  <a:xfrm>
                    <a:off x="0" y="-9583"/>
                    <a:ext cx="2015200" cy="672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66" name="Google Shape;166;p13"/>
              <p:cNvGrpSpPr/>
              <p:nvPr/>
            </p:nvGrpSpPr>
            <p:grpSpPr>
              <a:xfrm>
                <a:off x="-137779" y="197323"/>
                <a:ext cx="9093210" cy="4814973"/>
                <a:chOff x="-137779" y="197323"/>
                <a:chExt cx="9093210" cy="4814973"/>
              </a:xfrm>
            </p:grpSpPr>
            <p:grpSp>
              <p:nvGrpSpPr>
                <p:cNvPr id="167" name="Google Shape;167;p13"/>
                <p:cNvGrpSpPr/>
                <p:nvPr/>
              </p:nvGrpSpPr>
              <p:grpSpPr>
                <a:xfrm>
                  <a:off x="7724488" y="197323"/>
                  <a:ext cx="1230942" cy="738913"/>
                  <a:chOff x="7724488" y="197323"/>
                  <a:chExt cx="1230942" cy="738913"/>
                </a:xfrm>
              </p:grpSpPr>
              <p:pic>
                <p:nvPicPr>
                  <p:cNvPr id="168" name="Google Shape;168;p1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7724488" y="369738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9" name="Google Shape;169;p1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8430781" y="197323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0" name="Google Shape;170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t="14996" b="14989"/>
                <a:stretch/>
              </p:blipFill>
              <p:spPr>
                <a:xfrm>
                  <a:off x="-137779" y="4181052"/>
                  <a:ext cx="1126300" cy="8312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71" name="Google Shape;171;p13"/>
            <p:cNvPicPr preferRelativeResize="0"/>
            <p:nvPr/>
          </p:nvPicPr>
          <p:blipFill rotWithShape="1">
            <a:blip r:embed="rId2">
              <a:alphaModFix amt="70000"/>
            </a:blip>
            <a:srcRect l="37959" t="-13389" r="55558" b="82409"/>
            <a:stretch/>
          </p:blipFill>
          <p:spPr>
            <a:xfrm rot="-5400000" flipH="1">
              <a:off x="3965101" y="1827949"/>
              <a:ext cx="1976525" cy="4691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719975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2"/>
          </p:nvPr>
        </p:nvSpPr>
        <p:spPr>
          <a:xfrm>
            <a:off x="3419246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3"/>
          </p:nvPr>
        </p:nvSpPr>
        <p:spPr>
          <a:xfrm>
            <a:off x="719975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4"/>
          </p:nvPr>
        </p:nvSpPr>
        <p:spPr>
          <a:xfrm>
            <a:off x="3419246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5"/>
          </p:nvPr>
        </p:nvSpPr>
        <p:spPr>
          <a:xfrm>
            <a:off x="6118524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6"/>
          </p:nvPr>
        </p:nvSpPr>
        <p:spPr>
          <a:xfrm>
            <a:off x="6118524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7" hasCustomPrompt="1"/>
          </p:nvPr>
        </p:nvSpPr>
        <p:spPr>
          <a:xfrm>
            <a:off x="820250" y="1369412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8" hasCustomPrompt="1"/>
          </p:nvPr>
        </p:nvSpPr>
        <p:spPr>
          <a:xfrm>
            <a:off x="820250" y="3102008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9" hasCustomPrompt="1"/>
          </p:nvPr>
        </p:nvSpPr>
        <p:spPr>
          <a:xfrm>
            <a:off x="3519521" y="1369412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9521" y="3102008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8799" y="1369412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218799" y="3102008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6"/>
          </p:nvPr>
        </p:nvSpPr>
        <p:spPr>
          <a:xfrm>
            <a:off x="719975" y="18693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7"/>
          </p:nvPr>
        </p:nvSpPr>
        <p:spPr>
          <a:xfrm>
            <a:off x="3419246" y="18693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8"/>
          </p:nvPr>
        </p:nvSpPr>
        <p:spPr>
          <a:xfrm>
            <a:off x="6118524" y="18693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9"/>
          </p:nvPr>
        </p:nvSpPr>
        <p:spPr>
          <a:xfrm>
            <a:off x="719975" y="360203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0"/>
          </p:nvPr>
        </p:nvSpPr>
        <p:spPr>
          <a:xfrm>
            <a:off x="3419246" y="360203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1"/>
          </p:nvPr>
        </p:nvSpPr>
        <p:spPr>
          <a:xfrm>
            <a:off x="6118524" y="360203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70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25.jpe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33"/>
          <p:cNvGrpSpPr/>
          <p:nvPr/>
        </p:nvGrpSpPr>
        <p:grpSpPr>
          <a:xfrm>
            <a:off x="5643454" y="1154119"/>
            <a:ext cx="4364220" cy="5685380"/>
            <a:chOff x="5643454" y="1154119"/>
            <a:chExt cx="4364220" cy="5685380"/>
          </a:xfrm>
        </p:grpSpPr>
        <p:grpSp>
          <p:nvGrpSpPr>
            <p:cNvPr id="461" name="Google Shape;461;p33"/>
            <p:cNvGrpSpPr/>
            <p:nvPr/>
          </p:nvGrpSpPr>
          <p:grpSpPr>
            <a:xfrm>
              <a:off x="5643454" y="1371349"/>
              <a:ext cx="4364220" cy="5468151"/>
              <a:chOff x="5643454" y="1371349"/>
              <a:chExt cx="4364220" cy="5468151"/>
            </a:xfrm>
          </p:grpSpPr>
          <p:pic>
            <p:nvPicPr>
              <p:cNvPr id="462" name="Google Shape;462;p33"/>
              <p:cNvPicPr preferRelativeResize="0"/>
              <p:nvPr/>
            </p:nvPicPr>
            <p:blipFill rotWithShape="1">
              <a:blip r:embed="rId3">
                <a:alphaModFix/>
              </a:blip>
              <a:srcRect l="1941" r="1941"/>
              <a:stretch/>
            </p:blipFill>
            <p:spPr>
              <a:xfrm>
                <a:off x="7175925" y="1371349"/>
                <a:ext cx="2831749" cy="29460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28650" dist="19050" dir="5400000" algn="bl" rotWithShape="0">
                  <a:schemeClr val="lt1">
                    <a:alpha val="50000"/>
                  </a:schemeClr>
                </a:outerShdw>
              </a:effectLst>
            </p:spPr>
          </p:pic>
          <p:pic>
            <p:nvPicPr>
              <p:cNvPr id="463" name="Google Shape;463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831825" y="2731025"/>
                <a:ext cx="4019550" cy="41084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28650" dist="19050" dir="5400000" algn="bl" rotWithShape="0">
                  <a:schemeClr val="lt1">
                    <a:alpha val="50000"/>
                  </a:schemeClr>
                </a:outerShdw>
              </a:effectLst>
            </p:spPr>
          </p:pic>
          <p:pic>
            <p:nvPicPr>
              <p:cNvPr id="464" name="Google Shape;464;p33"/>
              <p:cNvPicPr preferRelativeResize="0"/>
              <p:nvPr/>
            </p:nvPicPr>
            <p:blipFill rotWithShape="1">
              <a:blip r:embed="rId5">
                <a:alphaModFix/>
              </a:blip>
              <a:srcRect t="14996" b="14989"/>
              <a:stretch/>
            </p:blipFill>
            <p:spPr>
              <a:xfrm>
                <a:off x="5643454" y="3053583"/>
                <a:ext cx="1554500" cy="11473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" name="Google Shape;465;p33"/>
            <p:cNvPicPr preferRelativeResize="0"/>
            <p:nvPr/>
          </p:nvPicPr>
          <p:blipFill rotWithShape="1">
            <a:blip r:embed="rId6">
              <a:alphaModFix amt="70000"/>
            </a:blip>
            <a:srcRect l="17783" r="17289" b="29681"/>
            <a:stretch/>
          </p:blipFill>
          <p:spPr>
            <a:xfrm>
              <a:off x="6047863" y="1154119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D6E7ACC-7417-4040-9CEC-9E92092B6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Mapping 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230F8A-5600-4A98-BE3A-F0E0AEC7B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AstronauticX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1821" y="1119499"/>
            <a:ext cx="42045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purpose of the mapping air pollution data is provide easily interpretable information to the user.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For general purposes, the most common type of </a:t>
            </a:r>
            <a:r>
              <a:rPr lang="en-US" dirty="0" err="1">
                <a:solidFill>
                  <a:schemeClr val="bg1"/>
                </a:solidFill>
              </a:rPr>
              <a:t>heatmap</a:t>
            </a:r>
            <a:r>
              <a:rPr lang="en-US" dirty="0">
                <a:solidFill>
                  <a:schemeClr val="bg1"/>
                </a:solidFill>
              </a:rPr>
              <a:t> is based on the AQI. However, based on the purpose of monitoring, different layers can be added to the base map.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As meteorological data is recorded at the monitoring sites, a layer of temperature, rainfall, wind speed, wind direction, and relative humidity can be added.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Additional analyses such as anomalies, indices. standard deviation,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can also be calculated and represented as a heat map to understand the spatiotemporal trends of air quality.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7" y="1741568"/>
            <a:ext cx="2610214" cy="20957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3F77E-0CA2-402F-A6A3-264DA58F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community mapping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2417B-47F8-4FA8-AA5F-0235F42AF326}"/>
              </a:ext>
            </a:extLst>
          </p:cNvPr>
          <p:cNvSpPr txBox="1"/>
          <p:nvPr/>
        </p:nvSpPr>
        <p:spPr>
          <a:xfrm>
            <a:off x="720000" y="1470487"/>
            <a:ext cx="66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Community mapping is a process where residents collaboratively create maps that visualize local issues, resources, and conditions. When focused on air pollution, it helps identify pollution sources, areas most affected, and potential solutions.</a:t>
            </a:r>
          </a:p>
          <a:p>
            <a:endParaRPr lang="en-US" sz="2000" dirty="0"/>
          </a:p>
        </p:txBody>
      </p:sp>
      <p:pic>
        <p:nvPicPr>
          <p:cNvPr id="10" name="Picture 2" descr="Thinking PNG Transparent Images Free ...">
            <a:extLst>
              <a:ext uri="{FF2B5EF4-FFF2-40B4-BE49-F238E27FC236}">
                <a16:creationId xmlns:a16="http://schemas.microsoft.com/office/drawing/2014/main" id="{BAD141CB-2613-42C5-A253-BFB121717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0222" l="9778" r="89778">
                        <a14:foregroundMark x1="71111" y1="28000" x2="72093" y2="30858"/>
                        <a14:foregroundMark x1="31556" y1="90222" x2="31556" y2="90222"/>
                        <a14:foregroundMark x1="79111" y1="33778" x2="79111" y2="33778"/>
                        <a14:foregroundMark x1="74222" y1="44889" x2="74222" y2="44889"/>
                        <a14:foregroundMark x1="77778" y1="38222" x2="77778" y2="38222"/>
                        <a14:backgroundMark x1="75699" y1="44889" x2="74667" y2="47556"/>
                        <a14:backgroundMark x1="78280" y1="38222" x2="75699" y2="44889"/>
                        <a14:backgroundMark x1="80000" y1="33778" x2="78280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84" y="378754"/>
            <a:ext cx="2253266" cy="18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622;p47">
            <a:extLst>
              <a:ext uri="{FF2B5EF4-FFF2-40B4-BE49-F238E27FC236}">
                <a16:creationId xmlns:a16="http://schemas.microsoft.com/office/drawing/2014/main" id="{3F1256C6-3D55-486B-AB60-EE39D8C3E2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79" b="179"/>
          <a:stretch/>
        </p:blipFill>
        <p:spPr>
          <a:xfrm>
            <a:off x="8014548" y="3591550"/>
            <a:ext cx="1885870" cy="1883400"/>
          </a:xfrm>
          <a:prstGeom prst="rect">
            <a:avLst/>
          </a:prstGeom>
          <a:noFill/>
          <a:ln>
            <a:noFill/>
          </a:ln>
          <a:effectLst>
            <a:outerShdw blurRad="914400" dist="19050" dir="5400000" algn="bl" rotWithShape="0">
              <a:schemeClr val="lt1">
                <a:alpha val="57000"/>
              </a:schemeClr>
            </a:outerShdw>
          </a:effectLst>
        </p:spPr>
      </p:pic>
      <p:pic>
        <p:nvPicPr>
          <p:cNvPr id="12" name="Google Shape;623;p47">
            <a:extLst>
              <a:ext uri="{FF2B5EF4-FFF2-40B4-BE49-F238E27FC236}">
                <a16:creationId xmlns:a16="http://schemas.microsoft.com/office/drawing/2014/main" id="{84207F0A-1458-4898-8701-E6EF2813BB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996" b="14989"/>
          <a:stretch/>
        </p:blipFill>
        <p:spPr>
          <a:xfrm>
            <a:off x="6230062" y="3257740"/>
            <a:ext cx="1554500" cy="11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23;p47">
            <a:extLst>
              <a:ext uri="{FF2B5EF4-FFF2-40B4-BE49-F238E27FC236}">
                <a16:creationId xmlns:a16="http://schemas.microsoft.com/office/drawing/2014/main" id="{F9C3F034-7435-4C64-A474-7EE259B0DAE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996" b="14989"/>
          <a:stretch/>
        </p:blipFill>
        <p:spPr>
          <a:xfrm>
            <a:off x="1503567" y="3018567"/>
            <a:ext cx="1554500" cy="11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23;p47">
            <a:extLst>
              <a:ext uri="{FF2B5EF4-FFF2-40B4-BE49-F238E27FC236}">
                <a16:creationId xmlns:a16="http://schemas.microsoft.com/office/drawing/2014/main" id="{BD2B55B7-C0EE-43A7-AC74-234BCEE2BBE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996" b="14989"/>
          <a:stretch/>
        </p:blipFill>
        <p:spPr>
          <a:xfrm>
            <a:off x="2762310" y="3754635"/>
            <a:ext cx="1554500" cy="11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3;p47">
            <a:extLst>
              <a:ext uri="{FF2B5EF4-FFF2-40B4-BE49-F238E27FC236}">
                <a16:creationId xmlns:a16="http://schemas.microsoft.com/office/drawing/2014/main" id="{41F6E3EF-5CF3-4CA3-A446-7C1B32E30B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4996" b="14989"/>
          <a:stretch/>
        </p:blipFill>
        <p:spPr>
          <a:xfrm>
            <a:off x="7885490" y="3176116"/>
            <a:ext cx="1554500" cy="11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D31E9-B93E-4038-B692-EC64D89E2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571" y="2420703"/>
            <a:ext cx="4055984" cy="2344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5"/>
          <p:cNvPicPr preferRelativeResize="0"/>
          <p:nvPr/>
        </p:nvPicPr>
        <p:blipFill rotWithShape="1">
          <a:blip r:embed="rId3">
            <a:alphaModFix/>
          </a:blip>
          <a:srcRect t="14996" b="14989"/>
          <a:stretch/>
        </p:blipFill>
        <p:spPr>
          <a:xfrm flipH="1">
            <a:off x="1211487" y="-973112"/>
            <a:ext cx="767529" cy="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86FE39B2-D059-4F8C-9586-469B281D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10CA18-897B-41AE-87CB-6F1E4E986E3F}"/>
              </a:ext>
            </a:extLst>
          </p:cNvPr>
          <p:cNvSpPr txBox="1"/>
          <p:nvPr/>
        </p:nvSpPr>
        <p:spPr>
          <a:xfrm>
            <a:off x="6345367" y="3566826"/>
            <a:ext cx="2798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1000" dirty="0">
                <a:solidFill>
                  <a:schemeClr val="bg1"/>
                </a:solidFill>
              </a:rPr>
              <a:t>Involves community members in the decision-making process, empowering them to advocate for better air quality.</a:t>
            </a:r>
          </a:p>
        </p:txBody>
      </p:sp>
      <p:pic>
        <p:nvPicPr>
          <p:cNvPr id="3074" name="Picture 2" descr="The main sources of air pollution ...">
            <a:extLst>
              <a:ext uri="{FF2B5EF4-FFF2-40B4-BE49-F238E27FC236}">
                <a16:creationId xmlns:a16="http://schemas.microsoft.com/office/drawing/2014/main" id="{559123F5-2826-48CE-BFD4-8D257015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5" y="1830688"/>
            <a:ext cx="1919166" cy="12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F723D-F6B8-43D8-8BF7-4DA14270B2B7}"/>
              </a:ext>
            </a:extLst>
          </p:cNvPr>
          <p:cNvSpPr txBox="1"/>
          <p:nvPr/>
        </p:nvSpPr>
        <p:spPr>
          <a:xfrm>
            <a:off x="423782" y="3281955"/>
            <a:ext cx="2499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Identify Pollution Sources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2F79F-403A-424F-B065-866872CAAF56}"/>
              </a:ext>
            </a:extLst>
          </p:cNvPr>
          <p:cNvSpPr txBox="1"/>
          <p:nvPr/>
        </p:nvSpPr>
        <p:spPr>
          <a:xfrm>
            <a:off x="423782" y="3566826"/>
            <a:ext cx="2168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1000" dirty="0">
                <a:solidFill>
                  <a:schemeClr val="bg1"/>
                </a:solidFill>
              </a:rPr>
              <a:t>Residents map out sources of air pollution, such as factories, highways, and areas with heavy traffic.</a:t>
            </a:r>
          </a:p>
        </p:txBody>
      </p:sp>
      <p:pic>
        <p:nvPicPr>
          <p:cNvPr id="3078" name="Picture 6" descr="Air Pollution and Your Health">
            <a:extLst>
              <a:ext uri="{FF2B5EF4-FFF2-40B4-BE49-F238E27FC236}">
                <a16:creationId xmlns:a16="http://schemas.microsoft.com/office/drawing/2014/main" id="{54AF0159-FDFC-4E99-A3D9-31D6513A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10" y="1821499"/>
            <a:ext cx="2234380" cy="12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EA006-D4AF-45DD-90B4-550F41DCBD5E}"/>
              </a:ext>
            </a:extLst>
          </p:cNvPr>
          <p:cNvSpPr txBox="1"/>
          <p:nvPr/>
        </p:nvSpPr>
        <p:spPr>
          <a:xfrm>
            <a:off x="3454810" y="3281954"/>
            <a:ext cx="2499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Highlight Vulnerable Areas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B5DB3-7B59-474F-9521-485E742C77D9}"/>
              </a:ext>
            </a:extLst>
          </p:cNvPr>
          <p:cNvSpPr txBox="1"/>
          <p:nvPr/>
        </p:nvSpPr>
        <p:spPr>
          <a:xfrm>
            <a:off x="3148600" y="3558953"/>
            <a:ext cx="263996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Mapping helps identify neighborhoods disproportionately affected by pollution, particularly those with vulnerable populations (e.g., children, elderly).</a:t>
            </a:r>
          </a:p>
        </p:txBody>
      </p:sp>
      <p:pic>
        <p:nvPicPr>
          <p:cNvPr id="3080" name="Picture 8" descr="Community Involvement in Environmental ...">
            <a:extLst>
              <a:ext uri="{FF2B5EF4-FFF2-40B4-BE49-F238E27FC236}">
                <a16:creationId xmlns:a16="http://schemas.microsoft.com/office/drawing/2014/main" id="{1BE91C1D-D59D-41C8-9375-C89792EDD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66" y="1833786"/>
            <a:ext cx="2239329" cy="128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BF4DB-D000-4BDB-900A-DE8F66BFFB96}"/>
              </a:ext>
            </a:extLst>
          </p:cNvPr>
          <p:cNvSpPr txBox="1"/>
          <p:nvPr/>
        </p:nvSpPr>
        <p:spPr>
          <a:xfrm>
            <a:off x="6581704" y="3274609"/>
            <a:ext cx="2325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Engage the Community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t="1085" b="1076"/>
          <a:stretch/>
        </p:blipFill>
        <p:spPr>
          <a:xfrm>
            <a:off x="6658224" y="67214"/>
            <a:ext cx="1589810" cy="1250202"/>
          </a:xfrm>
          <a:prstGeom prst="rect">
            <a:avLst/>
          </a:prstGeom>
          <a:noFill/>
          <a:ln>
            <a:noFill/>
          </a:ln>
          <a:effectLst>
            <a:outerShdw blurRad="6286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91394-D2B5-4ED3-A913-81C06DE5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632" y="-21694"/>
            <a:ext cx="7704000" cy="572700"/>
          </a:xfrm>
        </p:spPr>
        <p:txBody>
          <a:bodyPr/>
          <a:lstStyle/>
          <a:p>
            <a:r>
              <a:rPr lang="en-US" sz="2800" dirty="0"/>
              <a:t>Tools and technologies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26DEB-6F52-4B53-B051-C4582489DD07}"/>
              </a:ext>
            </a:extLst>
          </p:cNvPr>
          <p:cNvSpPr txBox="1"/>
          <p:nvPr/>
        </p:nvSpPr>
        <p:spPr>
          <a:xfrm>
            <a:off x="3802725" y="3801519"/>
            <a:ext cx="4602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QGIS, or Quantum Geographic Information System, is </a:t>
            </a:r>
            <a:r>
              <a:rPr lang="en-US" dirty="0">
                <a:solidFill>
                  <a:schemeClr val="bg1"/>
                </a:solidFill>
              </a:rPr>
              <a:t>a free, open-source software that allows users to create, edit, analyze, visualize, and publish geospatial data.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6" descr="10. Useful tools for Service Management ...">
            <a:extLst>
              <a:ext uri="{FF2B5EF4-FFF2-40B4-BE49-F238E27FC236}">
                <a16:creationId xmlns:a16="http://schemas.microsoft.com/office/drawing/2014/main" id="{AC619161-6B45-4296-BCCD-440CFEAA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24" y="321948"/>
            <a:ext cx="1400175" cy="8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s Map Images – Browse 24,722 Stock ...">
            <a:extLst>
              <a:ext uri="{FF2B5EF4-FFF2-40B4-BE49-F238E27FC236}">
                <a16:creationId xmlns:a16="http://schemas.microsoft.com/office/drawing/2014/main" id="{7BBDA734-1F8C-4229-8193-8CABE20C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4" y="741258"/>
            <a:ext cx="1787586" cy="10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AE60F2-434E-4855-BB50-8B2117BBE867}"/>
              </a:ext>
            </a:extLst>
          </p:cNvPr>
          <p:cNvCxnSpPr>
            <a:cxnSpLocks/>
          </p:cNvCxnSpPr>
          <p:nvPr/>
        </p:nvCxnSpPr>
        <p:spPr>
          <a:xfrm>
            <a:off x="2934929" y="604684"/>
            <a:ext cx="0" cy="43124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2F1D0A-0E9F-4510-944A-CE175B05CEA9}"/>
              </a:ext>
            </a:extLst>
          </p:cNvPr>
          <p:cNvSpPr txBox="1"/>
          <p:nvPr/>
        </p:nvSpPr>
        <p:spPr>
          <a:xfrm>
            <a:off x="3049230" y="822432"/>
            <a:ext cx="519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GIS Technology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5F585-AF51-42F8-A0C4-F2B718CB733D}"/>
              </a:ext>
            </a:extLst>
          </p:cNvPr>
          <p:cNvSpPr txBox="1"/>
          <p:nvPr/>
        </p:nvSpPr>
        <p:spPr>
          <a:xfrm>
            <a:off x="3802725" y="1130600"/>
            <a:ext cx="388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Geographic Information Systems (GIS) can be used to collect and analyze spatial data on air quality.</a:t>
            </a:r>
            <a:endParaRPr lang="en-US" dirty="0"/>
          </a:p>
        </p:txBody>
      </p:sp>
      <p:pic>
        <p:nvPicPr>
          <p:cNvPr id="5124" name="Picture 4" descr="Survey Data Collection Stock Photos ...">
            <a:extLst>
              <a:ext uri="{FF2B5EF4-FFF2-40B4-BE49-F238E27FC236}">
                <a16:creationId xmlns:a16="http://schemas.microsoft.com/office/drawing/2014/main" id="{35E814AB-CE95-4B0D-96F1-B9A82F8D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" y="2052176"/>
            <a:ext cx="1791961" cy="119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B188BB-5A87-4E56-8E6B-3337757E5058}"/>
              </a:ext>
            </a:extLst>
          </p:cNvPr>
          <p:cNvSpPr txBox="1"/>
          <p:nvPr/>
        </p:nvSpPr>
        <p:spPr>
          <a:xfrm>
            <a:off x="2934929" y="2052176"/>
            <a:ext cx="358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Surveys and Data Collection: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CA1BE-53EC-4718-83D2-B2A100349982}"/>
              </a:ext>
            </a:extLst>
          </p:cNvPr>
          <p:cNvSpPr txBox="1"/>
          <p:nvPr/>
        </p:nvSpPr>
        <p:spPr>
          <a:xfrm>
            <a:off x="3802725" y="2418773"/>
            <a:ext cx="41406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Community members can conduct surveys to gather information about local air quality perceptions and health impacts.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C7295-E39F-42F9-842E-78186547EA4D}"/>
              </a:ext>
            </a:extLst>
          </p:cNvPr>
          <p:cNvSpPr txBox="1"/>
          <p:nvPr/>
        </p:nvSpPr>
        <p:spPr>
          <a:xfrm>
            <a:off x="3049230" y="3554515"/>
            <a:ext cx="626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QGIS: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28" name="Picture 8" descr="Introduction to GIS &amp; QGIS - Digital Humanities - UCLA">
            <a:extLst>
              <a:ext uri="{FF2B5EF4-FFF2-40B4-BE49-F238E27FC236}">
                <a16:creationId xmlns:a16="http://schemas.microsoft.com/office/drawing/2014/main" id="{A8FA0DA4-7F33-414B-9529-E3C67E4E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1" y="3554515"/>
            <a:ext cx="2046758" cy="11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7"/>
          <p:cNvPicPr preferRelativeResize="0"/>
          <p:nvPr/>
        </p:nvPicPr>
        <p:blipFill rotWithShape="1">
          <a:blip r:embed="rId3">
            <a:alphaModFix/>
          </a:blip>
          <a:srcRect t="14996" b="14989"/>
          <a:stretch/>
        </p:blipFill>
        <p:spPr>
          <a:xfrm>
            <a:off x="11" y="4429838"/>
            <a:ext cx="767529" cy="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7"/>
          <p:cNvPicPr preferRelativeResize="0"/>
          <p:nvPr/>
        </p:nvPicPr>
        <p:blipFill rotWithShape="1">
          <a:blip r:embed="rId4">
            <a:alphaModFix amt="70000"/>
          </a:blip>
          <a:srcRect l="17783" r="17289" b="29681"/>
          <a:stretch/>
        </p:blipFill>
        <p:spPr>
          <a:xfrm>
            <a:off x="3431963" y="231794"/>
            <a:ext cx="767551" cy="84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7"/>
          <p:cNvGrpSpPr/>
          <p:nvPr/>
        </p:nvGrpSpPr>
        <p:grpSpPr>
          <a:xfrm>
            <a:off x="7388942" y="3467565"/>
            <a:ext cx="1655078" cy="1607654"/>
            <a:chOff x="5537252" y="1707575"/>
            <a:chExt cx="4828159" cy="4519399"/>
          </a:xfrm>
        </p:grpSpPr>
        <p:pic>
          <p:nvPicPr>
            <p:cNvPr id="517" name="Google Shape;517;p37"/>
            <p:cNvPicPr preferRelativeResize="0"/>
            <p:nvPr/>
          </p:nvPicPr>
          <p:blipFill rotWithShape="1">
            <a:blip r:embed="rId5">
              <a:alphaModFix/>
            </a:blip>
            <a:srcRect t="179" b="179"/>
            <a:stretch/>
          </p:blipFill>
          <p:spPr>
            <a:xfrm>
              <a:off x="6791687" y="2666075"/>
              <a:ext cx="3573724" cy="3560899"/>
            </a:xfrm>
            <a:prstGeom prst="rect">
              <a:avLst/>
            </a:prstGeom>
            <a:noFill/>
            <a:ln>
              <a:noFill/>
            </a:ln>
            <a:effectLst>
              <a:outerShdw blurRad="628650" dist="19050" dir="5400000" algn="bl" rotWithShape="0">
                <a:schemeClr val="lt1">
                  <a:alpha val="50000"/>
                </a:schemeClr>
              </a:outerShdw>
            </a:effectLst>
          </p:spPr>
        </p:pic>
        <p:pic>
          <p:nvPicPr>
            <p:cNvPr id="518" name="Google Shape;518;p37"/>
            <p:cNvPicPr preferRelativeResize="0"/>
            <p:nvPr/>
          </p:nvPicPr>
          <p:blipFill rotWithShape="1">
            <a:blip r:embed="rId6">
              <a:alphaModFix/>
            </a:blip>
            <a:srcRect l="1522" r="1522"/>
            <a:stretch/>
          </p:blipFill>
          <p:spPr>
            <a:xfrm>
              <a:off x="6061375" y="1707575"/>
              <a:ext cx="2070000" cy="2070000"/>
            </a:xfrm>
            <a:prstGeom prst="rect">
              <a:avLst/>
            </a:prstGeom>
            <a:noFill/>
            <a:ln>
              <a:noFill/>
            </a:ln>
            <a:effectLst>
              <a:outerShdw blurRad="628650" dist="19050" dir="5400000" algn="bl" rotWithShape="0">
                <a:schemeClr val="lt1">
                  <a:alpha val="30000"/>
                </a:schemeClr>
              </a:outerShdw>
            </a:effectLst>
          </p:spPr>
        </p:pic>
        <p:pic>
          <p:nvPicPr>
            <p:cNvPr id="519" name="Google Shape;519;p37"/>
            <p:cNvPicPr preferRelativeResize="0"/>
            <p:nvPr/>
          </p:nvPicPr>
          <p:blipFill rotWithShape="1">
            <a:blip r:embed="rId3">
              <a:alphaModFix/>
            </a:blip>
            <a:srcRect t="14996" b="14989"/>
            <a:stretch/>
          </p:blipFill>
          <p:spPr>
            <a:xfrm>
              <a:off x="5537252" y="1768426"/>
              <a:ext cx="1554500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0C9FD-AA43-4920-A184-3572559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Benefits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48A29-AD96-49A8-99C0-10FAD340C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43" y="1654039"/>
            <a:ext cx="1785205" cy="1403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BF5A3-7F81-4479-8412-7F88F62CC59C}"/>
              </a:ext>
            </a:extLst>
          </p:cNvPr>
          <p:cNvSpPr txBox="1"/>
          <p:nvPr/>
        </p:nvSpPr>
        <p:spPr>
          <a:xfrm>
            <a:off x="404999" y="3190566"/>
            <a:ext cx="16518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Space Grotesk"/>
              </a:rPr>
              <a:t>Actionable Insights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65E9C-B81D-4059-B5B7-9B90770AC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590" y="1978684"/>
            <a:ext cx="1487438" cy="170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D357E0-0484-40DC-A545-E79CE0AC047E}"/>
              </a:ext>
            </a:extLst>
          </p:cNvPr>
          <p:cNvSpPr txBox="1"/>
          <p:nvPr/>
        </p:nvSpPr>
        <p:spPr>
          <a:xfrm>
            <a:off x="2319095" y="3786523"/>
            <a:ext cx="1880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Space Grotesk"/>
              </a:rPr>
              <a:t>Increased Awareness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6B4DE6-BD41-4DB0-95E0-D624091A1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040" y="1700128"/>
            <a:ext cx="1785425" cy="1434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00D929-591A-4C2E-9D4A-73443D82981D}"/>
              </a:ext>
            </a:extLst>
          </p:cNvPr>
          <p:cNvSpPr txBox="1"/>
          <p:nvPr/>
        </p:nvSpPr>
        <p:spPr>
          <a:xfrm>
            <a:off x="3985516" y="3309504"/>
            <a:ext cx="2573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Space Grotesk"/>
              </a:rPr>
              <a:t>Community-Driven Solutions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ow to Nurture Employee Engagement and ...">
            <a:extLst>
              <a:ext uri="{FF2B5EF4-FFF2-40B4-BE49-F238E27FC236}">
                <a16:creationId xmlns:a16="http://schemas.microsoft.com/office/drawing/2014/main" id="{1A9ED32E-54F4-47AA-9830-5E57A088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66" y="1930656"/>
            <a:ext cx="2150543" cy="120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EEC45A-69AC-488F-BEAF-FB3F7E93C012}"/>
              </a:ext>
            </a:extLst>
          </p:cNvPr>
          <p:cNvSpPr txBox="1"/>
          <p:nvPr/>
        </p:nvSpPr>
        <p:spPr>
          <a:xfrm>
            <a:off x="6179496" y="3227070"/>
            <a:ext cx="2778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pace Grotesk"/>
              </a:rPr>
              <a:t>Empowerment and Engagement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7786C-85F9-468F-B736-B79084B4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Community Mapping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5B13B-354E-4FEC-BE35-A0E38FDFE172}"/>
              </a:ext>
            </a:extLst>
          </p:cNvPr>
          <p:cNvSpPr txBox="1"/>
          <p:nvPr/>
        </p:nvSpPr>
        <p:spPr>
          <a:xfrm>
            <a:off x="7025007" y="3545664"/>
            <a:ext cx="187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Resource limitations </a:t>
            </a:r>
            <a:endParaRPr lang="en-US" dirty="0"/>
          </a:p>
        </p:txBody>
      </p:sp>
      <p:pic>
        <p:nvPicPr>
          <p:cNvPr id="2050" name="Picture 2" descr="20,900+ Data Accuracy Stock Photos, Pictures &amp; Royalty-Free ...">
            <a:extLst>
              <a:ext uri="{FF2B5EF4-FFF2-40B4-BE49-F238E27FC236}">
                <a16:creationId xmlns:a16="http://schemas.microsoft.com/office/drawing/2014/main" id="{307C7D10-6B82-46B0-9980-3339F141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" y="2170024"/>
            <a:ext cx="1597520" cy="10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72FC5-6ADC-4781-9F3F-CB6C3C759409}"/>
              </a:ext>
            </a:extLst>
          </p:cNvPr>
          <p:cNvSpPr txBox="1"/>
          <p:nvPr/>
        </p:nvSpPr>
        <p:spPr>
          <a:xfrm>
            <a:off x="328766" y="3343100"/>
            <a:ext cx="180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Data Accuracy</a:t>
            </a:r>
          </a:p>
        </p:txBody>
      </p:sp>
      <p:pic>
        <p:nvPicPr>
          <p:cNvPr id="2052" name="Picture 4" descr="Inconsistency Photos and Images ...">
            <a:extLst>
              <a:ext uri="{FF2B5EF4-FFF2-40B4-BE49-F238E27FC236}">
                <a16:creationId xmlns:a16="http://schemas.microsoft.com/office/drawing/2014/main" id="{CA04961B-9F9B-445F-9AAD-941E89203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4"/>
          <a:stretch/>
        </p:blipFill>
        <p:spPr bwMode="auto">
          <a:xfrm>
            <a:off x="2186393" y="2437818"/>
            <a:ext cx="1481205" cy="14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7BC6AF-D915-4305-8D04-02EB546BD250}"/>
              </a:ext>
            </a:extLst>
          </p:cNvPr>
          <p:cNvSpPr txBox="1"/>
          <p:nvPr/>
        </p:nvSpPr>
        <p:spPr>
          <a:xfrm>
            <a:off x="2380021" y="4112156"/>
            <a:ext cx="145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Inconsistency</a:t>
            </a:r>
          </a:p>
        </p:txBody>
      </p:sp>
      <p:sp>
        <p:nvSpPr>
          <p:cNvPr id="4" name="AutoShape 6" descr="Digital Signage Maintenance - Elevate Your Strategy with AMC">
            <a:extLst>
              <a:ext uri="{FF2B5EF4-FFF2-40B4-BE49-F238E27FC236}">
                <a16:creationId xmlns:a16="http://schemas.microsoft.com/office/drawing/2014/main" id="{42EA1EBE-54F4-4140-B087-C23485AFBA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Digital Signage Maintenance - Elevate ...">
            <a:extLst>
              <a:ext uri="{FF2B5EF4-FFF2-40B4-BE49-F238E27FC236}">
                <a16:creationId xmlns:a16="http://schemas.microsoft.com/office/drawing/2014/main" id="{C4D72377-0511-49CB-AD5D-5D307434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781" y="1727176"/>
            <a:ext cx="2538007" cy="14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B24BBA-36EB-4EBB-946B-8BABEB03407E}"/>
              </a:ext>
            </a:extLst>
          </p:cNvPr>
          <p:cNvSpPr txBox="1"/>
          <p:nvPr/>
        </p:nvSpPr>
        <p:spPr>
          <a:xfrm>
            <a:off x="4601371" y="3416324"/>
            <a:ext cx="1292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Maintenance</a:t>
            </a:r>
          </a:p>
        </p:txBody>
      </p:sp>
      <p:pic>
        <p:nvPicPr>
          <p:cNvPr id="2058" name="Picture 10" descr="Open Educational Resources (OER ...">
            <a:extLst>
              <a:ext uri="{FF2B5EF4-FFF2-40B4-BE49-F238E27FC236}">
                <a16:creationId xmlns:a16="http://schemas.microsoft.com/office/drawing/2014/main" id="{F3360120-72C0-4076-BE90-0B7D1475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78" y="2081214"/>
            <a:ext cx="2006313" cy="133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39"/>
          <p:cNvGrpSpPr/>
          <p:nvPr/>
        </p:nvGrpSpPr>
        <p:grpSpPr>
          <a:xfrm>
            <a:off x="6679780" y="156128"/>
            <a:ext cx="2304175" cy="1568350"/>
            <a:chOff x="6839800" y="-13722"/>
            <a:chExt cx="2304175" cy="1568350"/>
          </a:xfrm>
        </p:grpSpPr>
        <p:pic>
          <p:nvPicPr>
            <p:cNvPr id="533" name="Google Shape;533;p39"/>
            <p:cNvPicPr preferRelativeResize="0"/>
            <p:nvPr/>
          </p:nvPicPr>
          <p:blipFill rotWithShape="1">
            <a:blip r:embed="rId3">
              <a:alphaModFix amt="70000"/>
            </a:blip>
            <a:srcRect t="23608" b="-9268"/>
            <a:stretch/>
          </p:blipFill>
          <p:spPr>
            <a:xfrm>
              <a:off x="6839800" y="-13722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9"/>
            <p:cNvPicPr preferRelativeResize="0"/>
            <p:nvPr/>
          </p:nvPicPr>
          <p:blipFill rotWithShape="1">
            <a:blip r:embed="rId4">
              <a:alphaModFix/>
            </a:blip>
            <a:srcRect t="14996" b="14989"/>
            <a:stretch/>
          </p:blipFill>
          <p:spPr>
            <a:xfrm>
              <a:off x="8017671" y="123877"/>
              <a:ext cx="1126300" cy="8312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" name="Google Shape;535;p39"/>
          <p:cNvPicPr preferRelativeResize="0"/>
          <p:nvPr/>
        </p:nvPicPr>
        <p:blipFill rotWithShape="1">
          <a:blip r:embed="rId3">
            <a:alphaModFix amt="70000"/>
          </a:blip>
          <a:srcRect l="47537" t="5549" r="18378" b="-9272"/>
          <a:stretch/>
        </p:blipFill>
        <p:spPr>
          <a:xfrm>
            <a:off x="-76200" y="3244525"/>
            <a:ext cx="785377" cy="18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C57E03C-CC45-4619-8568-C2E60F13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Air pollution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DF1E7-E809-4A6B-A8A6-D5B239EB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3380" y="1597885"/>
            <a:ext cx="4667340" cy="3293279"/>
          </a:xfrm>
        </p:spPr>
        <p:txBody>
          <a:bodyPr/>
          <a:lstStyle/>
          <a:p>
            <a:pPr marL="139700" indent="0" algn="just">
              <a:buNone/>
            </a:pPr>
            <a:r>
              <a:rPr lang="en-US" dirty="0"/>
              <a:t>Maps are a convenient way to represent such phenomena that need to be understood on a geographical scale . Pollution maps represent the intensity of pollutants in a static or time-varying way using animated visualization in such a manner that is intuitively interpretable .Real-time mapping of air quality provides great insights about </a:t>
            </a:r>
            <a:r>
              <a:rPr lang="en-US" dirty="0" err="1"/>
              <a:t>spatio</a:t>
            </a:r>
            <a:r>
              <a:rPr lang="en-US" dirty="0"/>
              <a:t> -temporal variation of air quality, which resultantly provides opportunity to take informed decisions and actions.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7322F-7197-46DB-8380-03E3F90B9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46" y="1724478"/>
            <a:ext cx="3693789" cy="21347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4DE169-65AE-4D5C-9B6C-ACE2E8C1EF0C}"/>
              </a:ext>
            </a:extLst>
          </p:cNvPr>
          <p:cNvSpPr/>
          <p:nvPr/>
        </p:nvSpPr>
        <p:spPr>
          <a:xfrm>
            <a:off x="5384967" y="854182"/>
            <a:ext cx="1637340" cy="34528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750B23-14C9-4A2D-BDE7-2DED91C27EFF}"/>
              </a:ext>
            </a:extLst>
          </p:cNvPr>
          <p:cNvSpPr/>
          <p:nvPr/>
        </p:nvSpPr>
        <p:spPr>
          <a:xfrm>
            <a:off x="3663687" y="845330"/>
            <a:ext cx="1671638" cy="34528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 t="1085" b="1076"/>
          <a:stretch/>
        </p:blipFill>
        <p:spPr>
          <a:xfrm>
            <a:off x="7837425" y="3686038"/>
            <a:ext cx="2537450" cy="2537449"/>
          </a:xfrm>
          <a:prstGeom prst="rect">
            <a:avLst/>
          </a:prstGeom>
          <a:noFill/>
          <a:ln>
            <a:noFill/>
          </a:ln>
          <a:effectLst>
            <a:outerShdw blurRad="6286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C4944-62D1-4654-A034-72E0D2AE3C23}"/>
              </a:ext>
            </a:extLst>
          </p:cNvPr>
          <p:cNvSpPr txBox="1"/>
          <p:nvPr/>
        </p:nvSpPr>
        <p:spPr>
          <a:xfrm>
            <a:off x="450056" y="1617643"/>
            <a:ext cx="2936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FFFFFF"/>
                </a:solidFill>
                <a:effectLst/>
                <a:latin typeface="Space Grotesk"/>
              </a:rPr>
              <a:t>Air Quality Data Sources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A90AF-838A-4EFD-801C-DCC963FDE59B}"/>
              </a:ext>
            </a:extLst>
          </p:cNvPr>
          <p:cNvSpPr txBox="1"/>
          <p:nvPr/>
        </p:nvSpPr>
        <p:spPr>
          <a:xfrm>
            <a:off x="450056" y="2653040"/>
            <a:ext cx="259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FFFFFF"/>
                </a:solidFill>
                <a:effectLst/>
                <a:latin typeface="Work Sans"/>
              </a:rPr>
              <a:t>Utilizing NASA and Local Agencies for Accurate Air Quality Mapping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11B0E-091A-43A5-8135-BBCE6BBFB1BF}"/>
              </a:ext>
            </a:extLst>
          </p:cNvPr>
          <p:cNvSpPr txBox="1"/>
          <p:nvPr/>
        </p:nvSpPr>
        <p:spPr>
          <a:xfrm>
            <a:off x="3768329" y="1064912"/>
            <a:ext cx="15430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tx1"/>
                </a:solidFill>
                <a:effectLst/>
                <a:latin typeface="Space Grotesk"/>
              </a:rPr>
              <a:t>Essential</a:t>
            </a:r>
            <a:r>
              <a:rPr lang="en-US" sz="1100" b="1" i="0" dirty="0">
                <a:solidFill>
                  <a:schemeClr val="tx1"/>
                </a:solidFill>
                <a:effectLst/>
                <a:latin typeface="Space Grotesk"/>
              </a:rPr>
              <a:t> for community mapping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9B6DD-6712-469E-9C9B-297F6D6158E1}"/>
              </a:ext>
            </a:extLst>
          </p:cNvPr>
          <p:cNvSpPr txBox="1"/>
          <p:nvPr/>
        </p:nvSpPr>
        <p:spPr>
          <a:xfrm>
            <a:off x="5479257" y="1057217"/>
            <a:ext cx="167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tx1"/>
                </a:solidFill>
                <a:effectLst/>
                <a:latin typeface="Space Grotesk"/>
              </a:rPr>
              <a:t>Collects vital atmospheric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544983-E771-4A79-835C-98837EE6ED82}"/>
              </a:ext>
            </a:extLst>
          </p:cNvPr>
          <p:cNvSpPr/>
          <p:nvPr/>
        </p:nvSpPr>
        <p:spPr>
          <a:xfrm>
            <a:off x="7111239" y="845329"/>
            <a:ext cx="1671638" cy="34528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4F28A-AEB6-437C-A7CC-FBA397661313}"/>
              </a:ext>
            </a:extLst>
          </p:cNvPr>
          <p:cNvSpPr txBox="1"/>
          <p:nvPr/>
        </p:nvSpPr>
        <p:spPr>
          <a:xfrm>
            <a:off x="7239826" y="1049465"/>
            <a:ext cx="1750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tx1"/>
                </a:solidFill>
                <a:effectLst/>
                <a:latin typeface="Space Grotesk"/>
              </a:rPr>
              <a:t>Key to hotspot identification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5E39C-69DC-4495-B568-68EA8D2DDB42}"/>
              </a:ext>
            </a:extLst>
          </p:cNvPr>
          <p:cNvSpPr txBox="1"/>
          <p:nvPr/>
        </p:nvSpPr>
        <p:spPr>
          <a:xfrm>
            <a:off x="3791219" y="1792751"/>
            <a:ext cx="1821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60033"/>
                </a:solidFill>
                <a:effectLst/>
                <a:latin typeface="Space Grotesk"/>
              </a:rPr>
              <a:t>Local government datasets</a:t>
            </a:r>
            <a:endParaRPr lang="en-US" b="1" dirty="0">
              <a:solidFill>
                <a:srgbClr val="66003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3EEEE-76CC-40B3-B9D4-91ABF00B70E1}"/>
              </a:ext>
            </a:extLst>
          </p:cNvPr>
          <p:cNvSpPr txBox="1"/>
          <p:nvPr/>
        </p:nvSpPr>
        <p:spPr>
          <a:xfrm>
            <a:off x="5479257" y="1787593"/>
            <a:ext cx="1543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6600"/>
                </a:solidFill>
                <a:effectLst/>
                <a:latin typeface="Space Grotesk"/>
              </a:rPr>
              <a:t>NASA SPACE mission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E247A-45D3-45C0-AD61-55B6B21FD0F5}"/>
              </a:ext>
            </a:extLst>
          </p:cNvPr>
          <p:cNvSpPr txBox="1"/>
          <p:nvPr/>
        </p:nvSpPr>
        <p:spPr>
          <a:xfrm>
            <a:off x="7150894" y="1730770"/>
            <a:ext cx="1914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99"/>
                </a:solidFill>
                <a:effectLst/>
                <a:latin typeface="Space Grotesk"/>
              </a:rPr>
              <a:t>Accurate data collection</a:t>
            </a:r>
            <a:endParaRPr lang="en-US" b="1" dirty="0">
              <a:solidFill>
                <a:srgbClr val="33339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33F87-FA04-4282-8B16-19C53AA2BE3E}"/>
              </a:ext>
            </a:extLst>
          </p:cNvPr>
          <p:cNvSpPr txBox="1"/>
          <p:nvPr/>
        </p:nvSpPr>
        <p:spPr>
          <a:xfrm>
            <a:off x="3647940" y="2527555"/>
            <a:ext cx="1593787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/>
                </a:solidFill>
                <a:effectLst/>
                <a:latin typeface="Work Sans"/>
              </a:rPr>
              <a:t>Local government and environmental agencies provide air quality datasets, which are integral for identifying pollution hotspots.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CA7F8-689B-483F-B60C-27F59BDFE813}"/>
              </a:ext>
            </a:extLst>
          </p:cNvPr>
          <p:cNvSpPr txBox="1"/>
          <p:nvPr/>
        </p:nvSpPr>
        <p:spPr>
          <a:xfrm>
            <a:off x="5415001" y="2527555"/>
            <a:ext cx="147981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/>
                </a:solidFill>
                <a:effectLst/>
                <a:latin typeface="Work Sans"/>
              </a:rPr>
              <a:t>The NASA SPACE mission gathers information on ocean color, airborne particles, and cloud properties, crucial for understanding air quality.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B2BEA-7BB0-4AE6-83B5-0D044A1F28DA}"/>
              </a:ext>
            </a:extLst>
          </p:cNvPr>
          <p:cNvSpPr txBox="1"/>
          <p:nvPr/>
        </p:nvSpPr>
        <p:spPr>
          <a:xfrm>
            <a:off x="7038054" y="2481389"/>
            <a:ext cx="16558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/>
                </a:solidFill>
                <a:effectLst/>
                <a:latin typeface="Work Sans"/>
              </a:rPr>
              <a:t>Accurate data collection is vital for pinpointing pollution hotspots, thereby aiding in effective community mapping and intervention</a:t>
            </a:r>
            <a:r>
              <a:rPr lang="en-US" b="0" i="0" dirty="0">
                <a:effectLst/>
                <a:latin typeface="Work Sans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43"/>
          <p:cNvGrpSpPr/>
          <p:nvPr/>
        </p:nvGrpSpPr>
        <p:grpSpPr>
          <a:xfrm>
            <a:off x="7087321" y="1675916"/>
            <a:ext cx="3001131" cy="2436009"/>
            <a:chOff x="7087321" y="1675916"/>
            <a:chExt cx="3001131" cy="2436009"/>
          </a:xfrm>
        </p:grpSpPr>
        <p:pic>
          <p:nvPicPr>
            <p:cNvPr id="579" name="Google Shape;579;p43"/>
            <p:cNvPicPr preferRelativeResize="0"/>
            <p:nvPr/>
          </p:nvPicPr>
          <p:blipFill rotWithShape="1">
            <a:blip r:embed="rId3">
              <a:alphaModFix/>
            </a:blip>
            <a:srcRect t="179" b="179"/>
            <a:stretch/>
          </p:blipFill>
          <p:spPr>
            <a:xfrm>
              <a:off x="7643642" y="1675916"/>
              <a:ext cx="2444810" cy="2436009"/>
            </a:xfrm>
            <a:prstGeom prst="rect">
              <a:avLst/>
            </a:prstGeom>
            <a:noFill/>
            <a:ln>
              <a:noFill/>
            </a:ln>
            <a:effectLst>
              <a:outerShdw blurRad="914400" dist="19050" dir="5400000" algn="bl" rotWithShape="0">
                <a:schemeClr val="lt1">
                  <a:alpha val="57000"/>
                </a:schemeClr>
              </a:outerShdw>
            </a:effectLst>
          </p:spPr>
        </p:pic>
        <p:pic>
          <p:nvPicPr>
            <p:cNvPr id="580" name="Google Shape;580;p43"/>
            <p:cNvPicPr preferRelativeResize="0"/>
            <p:nvPr/>
          </p:nvPicPr>
          <p:blipFill rotWithShape="1">
            <a:blip r:embed="rId4">
              <a:alphaModFix/>
            </a:blip>
            <a:srcRect l="79" r="89"/>
            <a:stretch/>
          </p:blipFill>
          <p:spPr>
            <a:xfrm>
              <a:off x="7087321" y="1850877"/>
              <a:ext cx="1154212" cy="1156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25BEF7-6D3C-4DF3-B97E-49E94BB6E6D8}"/>
              </a:ext>
            </a:extLst>
          </p:cNvPr>
          <p:cNvSpPr txBox="1"/>
          <p:nvPr/>
        </p:nvSpPr>
        <p:spPr>
          <a:xfrm>
            <a:off x="353614" y="717649"/>
            <a:ext cx="2905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FFFFFF"/>
                </a:solidFill>
                <a:effectLst/>
                <a:latin typeface="Space Grotesk"/>
              </a:rPr>
              <a:t>Methodology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9CF73-7D01-4545-A318-92DFA6E781EE}"/>
              </a:ext>
            </a:extLst>
          </p:cNvPr>
          <p:cNvSpPr txBox="1"/>
          <p:nvPr/>
        </p:nvSpPr>
        <p:spPr>
          <a:xfrm>
            <a:off x="353614" y="1269410"/>
            <a:ext cx="55364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F1F1F1"/>
                </a:solidFill>
                <a:effectLst/>
                <a:latin typeface="Work Sans"/>
              </a:rPr>
              <a:t>Community Mapping for Air Pollution: Utilizing GIS and QGIS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D8B95-4C97-4F47-8F66-A5546A510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20" y="2098170"/>
            <a:ext cx="476464" cy="468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91914-C78D-4013-B226-1A2579435760}"/>
              </a:ext>
            </a:extLst>
          </p:cNvPr>
          <p:cNvSpPr txBox="1"/>
          <p:nvPr/>
        </p:nvSpPr>
        <p:spPr>
          <a:xfrm>
            <a:off x="544006" y="2586037"/>
            <a:ext cx="2711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FFFFFF"/>
                </a:solidFill>
                <a:effectLst/>
                <a:latin typeface="Space Grotesk"/>
              </a:rPr>
              <a:t>GIS and QGIS Utilization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8D961-BE08-4813-8E63-E9F3A2E671A0}"/>
              </a:ext>
            </a:extLst>
          </p:cNvPr>
          <p:cNvSpPr txBox="1"/>
          <p:nvPr/>
        </p:nvSpPr>
        <p:spPr>
          <a:xfrm>
            <a:off x="544006" y="2863036"/>
            <a:ext cx="2905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/>
                </a:solidFill>
                <a:effectLst/>
                <a:latin typeface="Work Sans"/>
              </a:rPr>
              <a:t>Employing GIS and QGIS software for effective data visualization and analysis.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1588A1-CEAF-4B70-9A4B-946B961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466" y="2090341"/>
            <a:ext cx="476464" cy="467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A9E0D4-80C5-4DDD-94F9-47208FBE5A26}"/>
              </a:ext>
            </a:extLst>
          </p:cNvPr>
          <p:cNvSpPr txBox="1"/>
          <p:nvPr/>
        </p:nvSpPr>
        <p:spPr>
          <a:xfrm>
            <a:off x="3852466" y="2564606"/>
            <a:ext cx="2175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FFFFFF"/>
                </a:solidFill>
                <a:effectLst/>
                <a:latin typeface="Space Grotesk"/>
              </a:rPr>
              <a:t>Data Collection Sources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0BB98B-A072-4CEC-9707-16475F4E9FDC}"/>
              </a:ext>
            </a:extLst>
          </p:cNvPr>
          <p:cNvSpPr txBox="1"/>
          <p:nvPr/>
        </p:nvSpPr>
        <p:spPr>
          <a:xfrm>
            <a:off x="3857927" y="2841605"/>
            <a:ext cx="27110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/>
                </a:solidFill>
                <a:effectLst/>
                <a:latin typeface="Work Sans"/>
              </a:rPr>
              <a:t>Gathering air quality datasets from local government and environmental agencies.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 and Space Sciences - Science - 8th grade by Slidesgo">
  <a:themeElements>
    <a:clrScheme name="Simple Light">
      <a:dk1>
        <a:srgbClr val="000034"/>
      </a:dk1>
      <a:lt1>
        <a:srgbClr val="F8F8F8"/>
      </a:lt1>
      <a:dk2>
        <a:srgbClr val="00217C"/>
      </a:dk2>
      <a:lt2>
        <a:srgbClr val="045BD6"/>
      </a:lt2>
      <a:accent1>
        <a:srgbClr val="340E7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546</Words>
  <Application>Microsoft Office PowerPoint</Application>
  <PresentationFormat>On-screen Show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Sora SemiBold</vt:lpstr>
      <vt:lpstr>Space Grotesk</vt:lpstr>
      <vt:lpstr>Google Sans</vt:lpstr>
      <vt:lpstr>Bellota Text Light</vt:lpstr>
      <vt:lpstr>Bellota Text</vt:lpstr>
      <vt:lpstr>Arial</vt:lpstr>
      <vt:lpstr>DM Sans</vt:lpstr>
      <vt:lpstr>Anaheim</vt:lpstr>
      <vt:lpstr>Nunito Light</vt:lpstr>
      <vt:lpstr>Lato Light</vt:lpstr>
      <vt:lpstr>Work Sans</vt:lpstr>
      <vt:lpstr>Earth and Space Sciences - Science - 8th grade by Slidesgo</vt:lpstr>
      <vt:lpstr>Community Mapping  </vt:lpstr>
      <vt:lpstr>What is community mapping ?</vt:lpstr>
      <vt:lpstr>Objectives</vt:lpstr>
      <vt:lpstr>Tools and technologies </vt:lpstr>
      <vt:lpstr>Benefits</vt:lpstr>
      <vt:lpstr>Challenges in Community Mapping</vt:lpstr>
      <vt:lpstr>Mapping Air pollution </vt:lpstr>
      <vt:lpstr>PowerPoint Presentation</vt:lpstr>
      <vt:lpstr>PowerPoint Presentation</vt:lpstr>
      <vt:lpstr>Purpose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mapping</dc:title>
  <dc:creator>HARDIK SHERKE</dc:creator>
  <cp:lastModifiedBy>HARDIK</cp:lastModifiedBy>
  <cp:revision>22</cp:revision>
  <dcterms:modified xsi:type="dcterms:W3CDTF">2024-10-06T13:41:01Z</dcterms:modified>
</cp:coreProperties>
</file>